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Inter" panose="020B0604020202020204" charset="0"/>
      <p:regular r:id="rId18"/>
    </p:embeddedFont>
    <p:embeddedFont>
      <p:font typeface="Inter Bold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7" d="100"/>
          <a:sy n="67" d="100"/>
        </p:scale>
        <p:origin x="9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élène Vietti" userId="bd24e9c4-03d7-4300-b1e4-ffcc8b022c5d" providerId="ADAL" clId="{2504CCBF-7F1D-485B-80B7-DFCA32C560CD}"/>
    <pc:docChg chg="undo custSel modSld">
      <pc:chgData name="Hélène Vietti" userId="bd24e9c4-03d7-4300-b1e4-ffcc8b022c5d" providerId="ADAL" clId="{2504CCBF-7F1D-485B-80B7-DFCA32C560CD}" dt="2021-02-16T13:11:40.664" v="481" actId="20577"/>
      <pc:docMkLst>
        <pc:docMk/>
      </pc:docMkLst>
      <pc:sldChg chg="modSp mod">
        <pc:chgData name="Hélène Vietti" userId="bd24e9c4-03d7-4300-b1e4-ffcc8b022c5d" providerId="ADAL" clId="{2504CCBF-7F1D-485B-80B7-DFCA32C560CD}" dt="2021-02-16T12:30:51.838" v="424" actId="113"/>
        <pc:sldMkLst>
          <pc:docMk/>
          <pc:sldMk cId="0" sldId="257"/>
        </pc:sldMkLst>
        <pc:spChg chg="mod">
          <ac:chgData name="Hélène Vietti" userId="bd24e9c4-03d7-4300-b1e4-ffcc8b022c5d" providerId="ADAL" clId="{2504CCBF-7F1D-485B-80B7-DFCA32C560CD}" dt="2021-02-16T10:28:44.594" v="9" actId="20577"/>
          <ac:spMkLst>
            <pc:docMk/>
            <pc:sldMk cId="0" sldId="257"/>
            <ac:spMk id="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29:02.096" v="10"/>
          <ac:spMkLst>
            <pc:docMk/>
            <pc:sldMk cId="0" sldId="257"/>
            <ac:spMk id="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28:17.381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29:55.672" v="33" actId="20577"/>
          <ac:spMkLst>
            <pc:docMk/>
            <pc:sldMk cId="0" sldId="257"/>
            <ac:spMk id="7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0:21.056" v="34"/>
          <ac:spMkLst>
            <pc:docMk/>
            <pc:sldMk cId="0" sldId="257"/>
            <ac:spMk id="8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0:43.590" v="35"/>
          <ac:spMkLst>
            <pc:docMk/>
            <pc:sldMk cId="0" sldId="257"/>
            <ac:spMk id="10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1:12.405" v="36"/>
          <ac:spMkLst>
            <pc:docMk/>
            <pc:sldMk cId="0" sldId="257"/>
            <ac:spMk id="11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1:46.871" v="37"/>
          <ac:spMkLst>
            <pc:docMk/>
            <pc:sldMk cId="0" sldId="257"/>
            <ac:spMk id="1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2:30:51.838" v="424" actId="113"/>
          <ac:spMkLst>
            <pc:docMk/>
            <pc:sldMk cId="0" sldId="257"/>
            <ac:spMk id="1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3:33.330" v="43" actId="6549"/>
          <ac:spMkLst>
            <pc:docMk/>
            <pc:sldMk cId="0" sldId="257"/>
            <ac:spMk id="16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4:12.572" v="46"/>
          <ac:spMkLst>
            <pc:docMk/>
            <pc:sldMk cId="0" sldId="257"/>
            <ac:spMk id="17" creationId="{00000000-0000-0000-0000-000000000000}"/>
          </ac:spMkLst>
        </pc:spChg>
      </pc:sldChg>
      <pc:sldChg chg="modSp mod">
        <pc:chgData name="Hélène Vietti" userId="bd24e9c4-03d7-4300-b1e4-ffcc8b022c5d" providerId="ADAL" clId="{2504CCBF-7F1D-485B-80B7-DFCA32C560CD}" dt="2021-02-16T10:40:09.882" v="83" actId="20577"/>
        <pc:sldMkLst>
          <pc:docMk/>
          <pc:sldMk cId="0" sldId="258"/>
        </pc:sldMkLst>
        <pc:spChg chg="mod">
          <ac:chgData name="Hélène Vietti" userId="bd24e9c4-03d7-4300-b1e4-ffcc8b022c5d" providerId="ADAL" clId="{2504CCBF-7F1D-485B-80B7-DFCA32C560CD}" dt="2021-02-16T10:34:50.263" v="49" actId="20577"/>
          <ac:spMkLst>
            <pc:docMk/>
            <pc:sldMk cId="0" sldId="258"/>
            <ac:spMk id="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5:23.251" v="52" actId="20577"/>
          <ac:spMkLst>
            <pc:docMk/>
            <pc:sldMk cId="0" sldId="258"/>
            <ac:spMk id="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4:44.682" v="47"/>
          <ac:spMkLst>
            <pc:docMk/>
            <pc:sldMk cId="0" sldId="258"/>
            <ac:spMk id="5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5:40.695" v="53"/>
          <ac:spMkLst>
            <pc:docMk/>
            <pc:sldMk cId="0" sldId="258"/>
            <ac:spMk id="7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6:08.530" v="54"/>
          <ac:spMkLst>
            <pc:docMk/>
            <pc:sldMk cId="0" sldId="258"/>
            <ac:spMk id="8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6:16.037" v="59" actId="20577"/>
          <ac:spMkLst>
            <pc:docMk/>
            <pc:sldMk cId="0" sldId="258"/>
            <ac:spMk id="10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7:02.639" v="77" actId="20577"/>
          <ac:spMkLst>
            <pc:docMk/>
            <pc:sldMk cId="0" sldId="258"/>
            <ac:spMk id="11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7:51.032" v="78"/>
          <ac:spMkLst>
            <pc:docMk/>
            <pc:sldMk cId="0" sldId="258"/>
            <ac:spMk id="1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8:36.427" v="79"/>
          <ac:spMkLst>
            <pc:docMk/>
            <pc:sldMk cId="0" sldId="258"/>
            <ac:spMk id="1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39:05.645" v="80"/>
          <ac:spMkLst>
            <pc:docMk/>
            <pc:sldMk cId="0" sldId="258"/>
            <ac:spMk id="17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40:09.882" v="83" actId="20577"/>
          <ac:spMkLst>
            <pc:docMk/>
            <pc:sldMk cId="0" sldId="258"/>
            <ac:spMk id="18" creationId="{00000000-0000-0000-0000-000000000000}"/>
          </ac:spMkLst>
        </pc:spChg>
      </pc:sldChg>
      <pc:sldChg chg="modSp mod">
        <pc:chgData name="Hélène Vietti" userId="bd24e9c4-03d7-4300-b1e4-ffcc8b022c5d" providerId="ADAL" clId="{2504CCBF-7F1D-485B-80B7-DFCA32C560CD}" dt="2021-02-16T11:19:53.535" v="173" actId="113"/>
        <pc:sldMkLst>
          <pc:docMk/>
          <pc:sldMk cId="0" sldId="259"/>
        </pc:sldMkLst>
        <pc:spChg chg="mod">
          <ac:chgData name="Hélène Vietti" userId="bd24e9c4-03d7-4300-b1e4-ffcc8b022c5d" providerId="ADAL" clId="{2504CCBF-7F1D-485B-80B7-DFCA32C560CD}" dt="2021-02-16T10:40:42.034" v="89" actId="20577"/>
          <ac:spMkLst>
            <pc:docMk/>
            <pc:sldMk cId="0" sldId="259"/>
            <ac:spMk id="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43:10.360" v="114" actId="20577"/>
          <ac:spMkLst>
            <pc:docMk/>
            <pc:sldMk cId="0" sldId="259"/>
            <ac:spMk id="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40:34.405" v="84"/>
          <ac:spMkLst>
            <pc:docMk/>
            <pc:sldMk cId="0" sldId="259"/>
            <ac:spMk id="5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43:42.109" v="115"/>
          <ac:spMkLst>
            <pc:docMk/>
            <pc:sldMk cId="0" sldId="259"/>
            <ac:spMk id="7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0:44:20.348" v="117" actId="113"/>
          <ac:spMkLst>
            <pc:docMk/>
            <pc:sldMk cId="0" sldId="259"/>
            <ac:spMk id="8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13:17.061" v="128" actId="20577"/>
          <ac:spMkLst>
            <pc:docMk/>
            <pc:sldMk cId="0" sldId="259"/>
            <ac:spMk id="10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17:04.886" v="147" actId="20577"/>
          <ac:spMkLst>
            <pc:docMk/>
            <pc:sldMk cId="0" sldId="259"/>
            <ac:spMk id="11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17:21.032" v="148"/>
          <ac:spMkLst>
            <pc:docMk/>
            <pc:sldMk cId="0" sldId="259"/>
            <ac:spMk id="1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18:06.035" v="151" actId="113"/>
          <ac:spMkLst>
            <pc:docMk/>
            <pc:sldMk cId="0" sldId="259"/>
            <ac:spMk id="1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19:16.193" v="170" actId="20577"/>
          <ac:spMkLst>
            <pc:docMk/>
            <pc:sldMk cId="0" sldId="259"/>
            <ac:spMk id="16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19:53.535" v="173" actId="113"/>
          <ac:spMkLst>
            <pc:docMk/>
            <pc:sldMk cId="0" sldId="259"/>
            <ac:spMk id="17" creationId="{00000000-0000-0000-0000-000000000000}"/>
          </ac:spMkLst>
        </pc:spChg>
        <pc:grpChg chg="mod">
          <ac:chgData name="Hélène Vietti" userId="bd24e9c4-03d7-4300-b1e4-ffcc8b022c5d" providerId="ADAL" clId="{2504CCBF-7F1D-485B-80B7-DFCA32C560CD}" dt="2021-02-16T10:40:36.363" v="85" actId="1076"/>
          <ac:grpSpMkLst>
            <pc:docMk/>
            <pc:sldMk cId="0" sldId="259"/>
            <ac:grpSpMk id="2" creationId="{00000000-0000-0000-0000-000000000000}"/>
          </ac:grpSpMkLst>
        </pc:grpChg>
      </pc:sldChg>
      <pc:sldChg chg="modSp mod">
        <pc:chgData name="Hélène Vietti" userId="bd24e9c4-03d7-4300-b1e4-ffcc8b022c5d" providerId="ADAL" clId="{2504CCBF-7F1D-485B-80B7-DFCA32C560CD}" dt="2021-02-16T12:39:28.046" v="428" actId="20577"/>
        <pc:sldMkLst>
          <pc:docMk/>
          <pc:sldMk cId="0" sldId="260"/>
        </pc:sldMkLst>
        <pc:spChg chg="mod">
          <ac:chgData name="Hélène Vietti" userId="bd24e9c4-03d7-4300-b1e4-ffcc8b022c5d" providerId="ADAL" clId="{2504CCBF-7F1D-485B-80B7-DFCA32C560CD}" dt="2021-02-16T11:20:35.342" v="175"/>
          <ac:spMkLst>
            <pc:docMk/>
            <pc:sldMk cId="0" sldId="260"/>
            <ac:spMk id="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1:17.834" v="177" actId="113"/>
          <ac:spMkLst>
            <pc:docMk/>
            <pc:sldMk cId="0" sldId="260"/>
            <ac:spMk id="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0:12.199" v="174"/>
          <ac:spMkLst>
            <pc:docMk/>
            <pc:sldMk cId="0" sldId="260"/>
            <ac:spMk id="5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1:33.680" v="178"/>
          <ac:spMkLst>
            <pc:docMk/>
            <pc:sldMk cId="0" sldId="260"/>
            <ac:spMk id="7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2:49.267" v="183" actId="113"/>
          <ac:spMkLst>
            <pc:docMk/>
            <pc:sldMk cId="0" sldId="260"/>
            <ac:spMk id="8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3:21.876" v="184"/>
          <ac:spMkLst>
            <pc:docMk/>
            <pc:sldMk cId="0" sldId="260"/>
            <ac:spMk id="10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2:39:28.046" v="428" actId="20577"/>
          <ac:spMkLst>
            <pc:docMk/>
            <pc:sldMk cId="0" sldId="260"/>
            <ac:spMk id="11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5:20.225" v="199"/>
          <ac:spMkLst>
            <pc:docMk/>
            <pc:sldMk cId="0" sldId="260"/>
            <ac:spMk id="1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6:33.286" v="203" actId="113"/>
          <ac:spMkLst>
            <pc:docMk/>
            <pc:sldMk cId="0" sldId="260"/>
            <ac:spMk id="1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6:56.745" v="204"/>
          <ac:spMkLst>
            <pc:docMk/>
            <pc:sldMk cId="0" sldId="260"/>
            <ac:spMk id="16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27:22.846" v="205"/>
          <ac:spMkLst>
            <pc:docMk/>
            <pc:sldMk cId="0" sldId="260"/>
            <ac:spMk id="17" creationId="{00000000-0000-0000-0000-000000000000}"/>
          </ac:spMkLst>
        </pc:spChg>
      </pc:sldChg>
      <pc:sldChg chg="modSp mod">
        <pc:chgData name="Hélène Vietti" userId="bd24e9c4-03d7-4300-b1e4-ffcc8b022c5d" providerId="ADAL" clId="{2504CCBF-7F1D-485B-80B7-DFCA32C560CD}" dt="2021-02-16T13:11:40.664" v="481" actId="20577"/>
        <pc:sldMkLst>
          <pc:docMk/>
          <pc:sldMk cId="0" sldId="261"/>
        </pc:sldMkLst>
        <pc:spChg chg="mod">
          <ac:chgData name="Hélène Vietti" userId="bd24e9c4-03d7-4300-b1e4-ffcc8b022c5d" providerId="ADAL" clId="{2504CCBF-7F1D-485B-80B7-DFCA32C560CD}" dt="2021-02-16T11:36:06.370" v="286"/>
          <ac:spMkLst>
            <pc:docMk/>
            <pc:sldMk cId="0" sldId="261"/>
            <ac:spMk id="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2:55:10.848" v="443" actId="20577"/>
          <ac:spMkLst>
            <pc:docMk/>
            <pc:sldMk cId="0" sldId="261"/>
            <ac:spMk id="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3:11:40.664" v="481" actId="20577"/>
          <ac:spMkLst>
            <pc:docMk/>
            <pc:sldMk cId="0" sldId="261"/>
            <ac:spMk id="5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37:54.504" v="304" actId="20577"/>
          <ac:spMkLst>
            <pc:docMk/>
            <pc:sldMk cId="0" sldId="261"/>
            <ac:spMk id="7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38:29.606" v="308"/>
          <ac:spMkLst>
            <pc:docMk/>
            <pc:sldMk cId="0" sldId="261"/>
            <ac:spMk id="8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38:55.199" v="316" actId="20577"/>
          <ac:spMkLst>
            <pc:docMk/>
            <pc:sldMk cId="0" sldId="261"/>
            <ac:spMk id="10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39:21.055" v="323" actId="20577"/>
          <ac:spMkLst>
            <pc:docMk/>
            <pc:sldMk cId="0" sldId="261"/>
            <ac:spMk id="11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39:47.658" v="330" actId="20577"/>
          <ac:spMkLst>
            <pc:docMk/>
            <pc:sldMk cId="0" sldId="261"/>
            <ac:spMk id="1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0:17.668" v="331"/>
          <ac:spMkLst>
            <pc:docMk/>
            <pc:sldMk cId="0" sldId="261"/>
            <ac:spMk id="1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0:39.805" v="333" actId="20577"/>
          <ac:spMkLst>
            <pc:docMk/>
            <pc:sldMk cId="0" sldId="261"/>
            <ac:spMk id="16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2:54:55.657" v="432" actId="20577"/>
          <ac:spMkLst>
            <pc:docMk/>
            <pc:sldMk cId="0" sldId="261"/>
            <ac:spMk id="17" creationId="{00000000-0000-0000-0000-000000000000}"/>
          </ac:spMkLst>
        </pc:spChg>
        <pc:grpChg chg="mod">
          <ac:chgData name="Hélène Vietti" userId="bd24e9c4-03d7-4300-b1e4-ffcc8b022c5d" providerId="ADAL" clId="{2504CCBF-7F1D-485B-80B7-DFCA32C560CD}" dt="2021-02-16T11:38:35.141" v="309" actId="1076"/>
          <ac:grpSpMkLst>
            <pc:docMk/>
            <pc:sldMk cId="0" sldId="261"/>
            <ac:grpSpMk id="9" creationId="{00000000-0000-0000-0000-000000000000}"/>
          </ac:grpSpMkLst>
        </pc:grpChg>
      </pc:sldChg>
      <pc:sldChg chg="modSp mod">
        <pc:chgData name="Hélène Vietti" userId="bd24e9c4-03d7-4300-b1e4-ffcc8b022c5d" providerId="ADAL" clId="{2504CCBF-7F1D-485B-80B7-DFCA32C560CD}" dt="2021-02-16T11:43:30.057" v="349" actId="113"/>
        <pc:sldMkLst>
          <pc:docMk/>
          <pc:sldMk cId="0" sldId="262"/>
        </pc:sldMkLst>
        <pc:spChg chg="mod">
          <ac:chgData name="Hélène Vietti" userId="bd24e9c4-03d7-4300-b1e4-ffcc8b022c5d" providerId="ADAL" clId="{2504CCBF-7F1D-485B-80B7-DFCA32C560CD}" dt="2021-02-16T11:41:35.541" v="341"/>
          <ac:spMkLst>
            <pc:docMk/>
            <pc:sldMk cId="0" sldId="262"/>
            <ac:spMk id="2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2:09.023" v="344"/>
          <ac:spMkLst>
            <pc:docMk/>
            <pc:sldMk cId="0" sldId="262"/>
            <ac:spMk id="5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2:32.194" v="345"/>
          <ac:spMkLst>
            <pc:docMk/>
            <pc:sldMk cId="0" sldId="262"/>
            <ac:spMk id="6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3:30.057" v="349" actId="113"/>
          <ac:spMkLst>
            <pc:docMk/>
            <pc:sldMk cId="0" sldId="262"/>
            <ac:spMk id="7" creationId="{00000000-0000-0000-0000-000000000000}"/>
          </ac:spMkLst>
        </pc:spChg>
        <pc:grpChg chg="mod">
          <ac:chgData name="Hélène Vietti" userId="bd24e9c4-03d7-4300-b1e4-ffcc8b022c5d" providerId="ADAL" clId="{2504CCBF-7F1D-485B-80B7-DFCA32C560CD}" dt="2021-02-16T11:41:41.319" v="343" actId="1076"/>
          <ac:grpSpMkLst>
            <pc:docMk/>
            <pc:sldMk cId="0" sldId="262"/>
            <ac:grpSpMk id="3" creationId="{00000000-0000-0000-0000-000000000000}"/>
          </ac:grpSpMkLst>
        </pc:grpChg>
      </pc:sldChg>
      <pc:sldChg chg="modSp mod">
        <pc:chgData name="Hélène Vietti" userId="bd24e9c4-03d7-4300-b1e4-ffcc8b022c5d" providerId="ADAL" clId="{2504CCBF-7F1D-485B-80B7-DFCA32C560CD}" dt="2021-02-16T12:56:46.794" v="451" actId="20577"/>
        <pc:sldMkLst>
          <pc:docMk/>
          <pc:sldMk cId="0" sldId="263"/>
        </pc:sldMkLst>
        <pc:spChg chg="mod">
          <ac:chgData name="Hélène Vietti" userId="bd24e9c4-03d7-4300-b1e4-ffcc8b022c5d" providerId="ADAL" clId="{2504CCBF-7F1D-485B-80B7-DFCA32C560CD}" dt="2021-02-16T11:43:44.683" v="375" actId="20577"/>
          <ac:spMkLst>
            <pc:docMk/>
            <pc:sldMk cId="0" sldId="263"/>
            <ac:spMk id="3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5:29.268" v="377" actId="113"/>
          <ac:spMkLst>
            <pc:docMk/>
            <pc:sldMk cId="0" sldId="263"/>
            <ac:spMk id="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5:47.883" v="378"/>
          <ac:spMkLst>
            <pc:docMk/>
            <pc:sldMk cId="0" sldId="263"/>
            <ac:spMk id="14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2:56:46.794" v="451" actId="20577"/>
          <ac:spMkLst>
            <pc:docMk/>
            <pc:sldMk cId="0" sldId="263"/>
            <ac:spMk id="15" creationId="{00000000-0000-0000-0000-000000000000}"/>
          </ac:spMkLst>
        </pc:spChg>
      </pc:sldChg>
      <pc:sldChg chg="modSp mod">
        <pc:chgData name="Hélène Vietti" userId="bd24e9c4-03d7-4300-b1e4-ffcc8b022c5d" providerId="ADAL" clId="{2504CCBF-7F1D-485B-80B7-DFCA32C560CD}" dt="2021-02-16T11:50:16.592" v="402"/>
        <pc:sldMkLst>
          <pc:docMk/>
          <pc:sldMk cId="0" sldId="264"/>
        </pc:sldMkLst>
        <pc:spChg chg="mod">
          <ac:chgData name="Hélène Vietti" userId="bd24e9c4-03d7-4300-b1e4-ffcc8b022c5d" providerId="ADAL" clId="{2504CCBF-7F1D-485B-80B7-DFCA32C560CD}" dt="2021-02-16T11:49:28.512" v="400" actId="20577"/>
          <ac:spMkLst>
            <pc:docMk/>
            <pc:sldMk cId="0" sldId="264"/>
            <ac:spMk id="2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49:46.633" v="401"/>
          <ac:spMkLst>
            <pc:docMk/>
            <pc:sldMk cId="0" sldId="264"/>
            <ac:spMk id="8" creationId="{00000000-0000-0000-0000-000000000000}"/>
          </ac:spMkLst>
        </pc:spChg>
        <pc:spChg chg="mod">
          <ac:chgData name="Hélène Vietti" userId="bd24e9c4-03d7-4300-b1e4-ffcc8b022c5d" providerId="ADAL" clId="{2504CCBF-7F1D-485B-80B7-DFCA32C560CD}" dt="2021-02-16T11:50:16.592" v="402"/>
          <ac:spMkLst>
            <pc:docMk/>
            <pc:sldMk cId="0" sldId="264"/>
            <ac:spMk id="9" creationId="{00000000-0000-0000-0000-000000000000}"/>
          </ac:spMkLst>
        </pc:spChg>
      </pc:sldChg>
    </pc:docChg>
  </pc:docChgLst>
  <pc:docChgLst>
    <pc:chgData name="Hélène Vietti" userId="bd24e9c4-03d7-4300-b1e4-ffcc8b022c5d" providerId="ADAL" clId="{1F6BCC58-A347-49C0-8855-2539F656C5EB}"/>
    <pc:docChg chg="modSld">
      <pc:chgData name="Hélène Vietti" userId="bd24e9c4-03d7-4300-b1e4-ffcc8b022c5d" providerId="ADAL" clId="{1F6BCC58-A347-49C0-8855-2539F656C5EB}" dt="2022-06-01T10:07:52.048" v="43"/>
      <pc:docMkLst>
        <pc:docMk/>
      </pc:docMkLst>
      <pc:sldChg chg="modSp mod">
        <pc:chgData name="Hélène Vietti" userId="bd24e9c4-03d7-4300-b1e4-ffcc8b022c5d" providerId="ADAL" clId="{1F6BCC58-A347-49C0-8855-2539F656C5EB}" dt="2022-06-01T10:07:17.293" v="42" actId="20577"/>
        <pc:sldMkLst>
          <pc:docMk/>
          <pc:sldMk cId="0" sldId="256"/>
        </pc:sldMkLst>
        <pc:spChg chg="mod">
          <ac:chgData name="Hélène Vietti" userId="bd24e9c4-03d7-4300-b1e4-ffcc8b022c5d" providerId="ADAL" clId="{1F6BCC58-A347-49C0-8855-2539F656C5EB}" dt="2022-06-01T10:07:17.293" v="42" actId="20577"/>
          <ac:spMkLst>
            <pc:docMk/>
            <pc:sldMk cId="0" sldId="256"/>
            <ac:spMk id="9" creationId="{00000000-0000-0000-0000-000000000000}"/>
          </ac:spMkLst>
        </pc:spChg>
      </pc:sldChg>
      <pc:sldChg chg="modSp mod">
        <pc:chgData name="Hélène Vietti" userId="bd24e9c4-03d7-4300-b1e4-ffcc8b022c5d" providerId="ADAL" clId="{1F6BCC58-A347-49C0-8855-2539F656C5EB}" dt="2022-06-01T10:07:52.048" v="43"/>
        <pc:sldMkLst>
          <pc:docMk/>
          <pc:sldMk cId="0" sldId="257"/>
        </pc:sldMkLst>
        <pc:spChg chg="mod">
          <ac:chgData name="Hélène Vietti" userId="bd24e9c4-03d7-4300-b1e4-ffcc8b022c5d" providerId="ADAL" clId="{1F6BCC58-A347-49C0-8855-2539F656C5EB}" dt="2022-06-01T10:07:52.048" v="43"/>
          <ac:spMkLst>
            <pc:docMk/>
            <pc:sldMk cId="0" sldId="257"/>
            <ac:spMk id="5" creationId="{00000000-0000-0000-0000-000000000000}"/>
          </ac:spMkLst>
        </pc:spChg>
      </pc:sldChg>
      <pc:sldChg chg="modSp mod">
        <pc:chgData name="Hélène Vietti" userId="bd24e9c4-03d7-4300-b1e4-ffcc8b022c5d" providerId="ADAL" clId="{1F6BCC58-A347-49C0-8855-2539F656C5EB}" dt="2021-02-16T13:27:40.930" v="28"/>
        <pc:sldMkLst>
          <pc:docMk/>
          <pc:sldMk cId="0" sldId="260"/>
        </pc:sldMkLst>
        <pc:spChg chg="mod">
          <ac:chgData name="Hélène Vietti" userId="bd24e9c4-03d7-4300-b1e4-ffcc8b022c5d" providerId="ADAL" clId="{1F6BCC58-A347-49C0-8855-2539F656C5EB}" dt="2021-02-16T13:27:14.130" v="26" actId="20577"/>
          <ac:spMkLst>
            <pc:docMk/>
            <pc:sldMk cId="0" sldId="260"/>
            <ac:spMk id="3" creationId="{00000000-0000-0000-0000-000000000000}"/>
          </ac:spMkLst>
        </pc:spChg>
        <pc:spChg chg="mod">
          <ac:chgData name="Hélène Vietti" userId="bd24e9c4-03d7-4300-b1e4-ffcc8b022c5d" providerId="ADAL" clId="{1F6BCC58-A347-49C0-8855-2539F656C5EB}" dt="2021-02-16T13:27:37.861" v="27"/>
          <ac:spMkLst>
            <pc:docMk/>
            <pc:sldMk cId="0" sldId="260"/>
            <ac:spMk id="7" creationId="{00000000-0000-0000-0000-000000000000}"/>
          </ac:spMkLst>
        </pc:spChg>
        <pc:spChg chg="mod">
          <ac:chgData name="Hélène Vietti" userId="bd24e9c4-03d7-4300-b1e4-ffcc8b022c5d" providerId="ADAL" clId="{1F6BCC58-A347-49C0-8855-2539F656C5EB}" dt="2021-02-16T13:27:40.930" v="28"/>
          <ac:spMkLst>
            <pc:docMk/>
            <pc:sldMk cId="0" sldId="260"/>
            <ac:spMk id="10" creationId="{00000000-0000-0000-0000-000000000000}"/>
          </ac:spMkLst>
        </pc:spChg>
      </pc:sldChg>
      <pc:sldChg chg="modSp mod">
        <pc:chgData name="Hélène Vietti" userId="bd24e9c4-03d7-4300-b1e4-ffcc8b022c5d" providerId="ADAL" clId="{1F6BCC58-A347-49C0-8855-2539F656C5EB}" dt="2021-02-16T13:28:06.501" v="29"/>
        <pc:sldMkLst>
          <pc:docMk/>
          <pc:sldMk cId="0" sldId="263"/>
        </pc:sldMkLst>
        <pc:spChg chg="mod">
          <ac:chgData name="Hélène Vietti" userId="bd24e9c4-03d7-4300-b1e4-ffcc8b022c5d" providerId="ADAL" clId="{1F6BCC58-A347-49C0-8855-2539F656C5EB}" dt="2021-02-16T13:28:06.501" v="29"/>
          <ac:spMkLst>
            <pc:docMk/>
            <pc:sldMk cId="0" sldId="263"/>
            <ac:spMk id="1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46723" y="1707256"/>
            <a:ext cx="2912577" cy="4739853"/>
            <a:chOff x="0" y="0"/>
            <a:chExt cx="4589780" cy="4578350"/>
          </a:xfrm>
        </p:grpSpPr>
        <p:sp>
          <p:nvSpPr>
            <p:cNvPr id="3" name="Freeform 3"/>
            <p:cNvSpPr/>
            <p:nvPr/>
          </p:nvSpPr>
          <p:spPr>
            <a:xfrm>
              <a:off x="232345" y="350498"/>
              <a:ext cx="2418937" cy="3915187"/>
            </a:xfrm>
            <a:custGeom>
              <a:avLst/>
              <a:gdLst/>
              <a:ahLst/>
              <a:cxnLst/>
              <a:rect l="l" t="t" r="r" b="b"/>
              <a:pathLst>
                <a:path w="2418937" h="3915187">
                  <a:moveTo>
                    <a:pt x="20688" y="233665"/>
                  </a:moveTo>
                  <a:lnTo>
                    <a:pt x="20688" y="194720"/>
                  </a:lnTo>
                  <a:cubicBezTo>
                    <a:pt x="46947" y="194720"/>
                    <a:pt x="68431" y="159671"/>
                    <a:pt x="68431" y="116832"/>
                  </a:cubicBezTo>
                  <a:cubicBezTo>
                    <a:pt x="68431" y="73993"/>
                    <a:pt x="46947" y="38944"/>
                    <a:pt x="20688" y="38944"/>
                  </a:cubicBezTo>
                  <a:lnTo>
                    <a:pt x="20688" y="0"/>
                  </a:lnTo>
                  <a:cubicBezTo>
                    <a:pt x="60474" y="0"/>
                    <a:pt x="92302" y="51925"/>
                    <a:pt x="92302" y="116832"/>
                  </a:cubicBezTo>
                  <a:cubicBezTo>
                    <a:pt x="92302" y="181739"/>
                    <a:pt x="60474" y="233665"/>
                    <a:pt x="20688" y="233665"/>
                  </a:cubicBezTo>
                  <a:close/>
                  <a:moveTo>
                    <a:pt x="1273125" y="135006"/>
                  </a:moveTo>
                  <a:lnTo>
                    <a:pt x="1273125" y="96062"/>
                  </a:lnTo>
                  <a:lnTo>
                    <a:pt x="1129898" y="96062"/>
                  </a:lnTo>
                  <a:lnTo>
                    <a:pt x="1129898" y="135006"/>
                  </a:lnTo>
                  <a:lnTo>
                    <a:pt x="1273125" y="135006"/>
                  </a:lnTo>
                  <a:close/>
                  <a:moveTo>
                    <a:pt x="1201511" y="3915187"/>
                  </a:moveTo>
                  <a:cubicBezTo>
                    <a:pt x="1241297" y="3915187"/>
                    <a:pt x="1273125" y="3863261"/>
                    <a:pt x="1273125" y="3798354"/>
                  </a:cubicBezTo>
                  <a:lnTo>
                    <a:pt x="1249254" y="3798354"/>
                  </a:lnTo>
                  <a:cubicBezTo>
                    <a:pt x="1249254" y="3841193"/>
                    <a:pt x="1227770" y="3876242"/>
                    <a:pt x="1201511" y="3876242"/>
                  </a:cubicBezTo>
                  <a:cubicBezTo>
                    <a:pt x="1175253" y="3876242"/>
                    <a:pt x="1153769" y="3841193"/>
                    <a:pt x="1153769" y="3798354"/>
                  </a:cubicBezTo>
                  <a:lnTo>
                    <a:pt x="1129898" y="3798354"/>
                  </a:lnTo>
                  <a:cubicBezTo>
                    <a:pt x="1129898" y="3861963"/>
                    <a:pt x="1161726" y="3915187"/>
                    <a:pt x="1201511" y="3915187"/>
                  </a:cubicBezTo>
                  <a:close/>
                  <a:moveTo>
                    <a:pt x="592799" y="2919514"/>
                  </a:moveTo>
                  <a:cubicBezTo>
                    <a:pt x="592799" y="2984421"/>
                    <a:pt x="624627" y="3036346"/>
                    <a:pt x="664412" y="3036346"/>
                  </a:cubicBezTo>
                  <a:lnTo>
                    <a:pt x="664412" y="2997402"/>
                  </a:lnTo>
                  <a:cubicBezTo>
                    <a:pt x="638154" y="2997402"/>
                    <a:pt x="616670" y="2962353"/>
                    <a:pt x="616670" y="2919514"/>
                  </a:cubicBezTo>
                  <a:cubicBezTo>
                    <a:pt x="616670" y="2876675"/>
                    <a:pt x="638154" y="2841626"/>
                    <a:pt x="664412" y="2841626"/>
                  </a:cubicBezTo>
                  <a:lnTo>
                    <a:pt x="664412" y="2802681"/>
                  </a:lnTo>
                  <a:cubicBezTo>
                    <a:pt x="625423" y="2802681"/>
                    <a:pt x="592799" y="2855905"/>
                    <a:pt x="592799" y="2919514"/>
                  </a:cubicBezTo>
                  <a:close/>
                  <a:moveTo>
                    <a:pt x="101054" y="2079618"/>
                  </a:moveTo>
                  <a:lnTo>
                    <a:pt x="117764" y="2051059"/>
                  </a:lnTo>
                  <a:lnTo>
                    <a:pt x="16710" y="1886195"/>
                  </a:lnTo>
                  <a:lnTo>
                    <a:pt x="0" y="1913456"/>
                  </a:lnTo>
                  <a:lnTo>
                    <a:pt x="101054" y="2079618"/>
                  </a:lnTo>
                  <a:close/>
                  <a:moveTo>
                    <a:pt x="2418937" y="1076157"/>
                  </a:moveTo>
                  <a:lnTo>
                    <a:pt x="2418937" y="1037213"/>
                  </a:lnTo>
                  <a:lnTo>
                    <a:pt x="2275710" y="1037213"/>
                  </a:lnTo>
                  <a:lnTo>
                    <a:pt x="2275710" y="1076157"/>
                  </a:lnTo>
                  <a:lnTo>
                    <a:pt x="2418937" y="1076157"/>
                  </a:lnTo>
                  <a:close/>
                  <a:moveTo>
                    <a:pt x="2311517" y="1990047"/>
                  </a:moveTo>
                  <a:cubicBezTo>
                    <a:pt x="2311517" y="2054953"/>
                    <a:pt x="2343345" y="2106879"/>
                    <a:pt x="2383130" y="2106879"/>
                  </a:cubicBezTo>
                  <a:lnTo>
                    <a:pt x="2383130" y="2067935"/>
                  </a:lnTo>
                  <a:cubicBezTo>
                    <a:pt x="2356872" y="2067935"/>
                    <a:pt x="2335388" y="2032885"/>
                    <a:pt x="2335388" y="1990047"/>
                  </a:cubicBezTo>
                  <a:cubicBezTo>
                    <a:pt x="2335388" y="1947208"/>
                    <a:pt x="2356872" y="1912158"/>
                    <a:pt x="2383130" y="1912158"/>
                  </a:cubicBezTo>
                  <a:lnTo>
                    <a:pt x="2383130" y="1873214"/>
                  </a:lnTo>
                  <a:cubicBezTo>
                    <a:pt x="2344141" y="1873214"/>
                    <a:pt x="2311517" y="1925139"/>
                    <a:pt x="2311517" y="1990047"/>
                  </a:cubicBezTo>
                  <a:close/>
                  <a:moveTo>
                    <a:pt x="1235727" y="1052790"/>
                  </a:moveTo>
                  <a:cubicBezTo>
                    <a:pt x="1235727" y="987883"/>
                    <a:pt x="1203899" y="935958"/>
                    <a:pt x="1164113" y="935958"/>
                  </a:cubicBezTo>
                  <a:lnTo>
                    <a:pt x="1164113" y="974902"/>
                  </a:lnTo>
                  <a:cubicBezTo>
                    <a:pt x="1190372" y="974902"/>
                    <a:pt x="1211856" y="1009952"/>
                    <a:pt x="1211856" y="1052790"/>
                  </a:cubicBezTo>
                  <a:cubicBezTo>
                    <a:pt x="1211856" y="1095629"/>
                    <a:pt x="1190372" y="1130678"/>
                    <a:pt x="1164113" y="1130678"/>
                  </a:cubicBezTo>
                  <a:lnTo>
                    <a:pt x="1164113" y="1169623"/>
                  </a:lnTo>
                  <a:cubicBezTo>
                    <a:pt x="1203899" y="1169623"/>
                    <a:pt x="1235727" y="1116399"/>
                    <a:pt x="1235727" y="1052790"/>
                  </a:cubicBezTo>
                  <a:close/>
                  <a:moveTo>
                    <a:pt x="639745" y="933361"/>
                  </a:moveTo>
                  <a:lnTo>
                    <a:pt x="615874" y="933361"/>
                  </a:lnTo>
                  <a:lnTo>
                    <a:pt x="615874" y="1167026"/>
                  </a:lnTo>
                  <a:lnTo>
                    <a:pt x="639745" y="1167026"/>
                  </a:lnTo>
                  <a:lnTo>
                    <a:pt x="639745" y="933361"/>
                  </a:lnTo>
                  <a:close/>
                  <a:moveTo>
                    <a:pt x="1272329" y="2005624"/>
                  </a:moveTo>
                  <a:lnTo>
                    <a:pt x="1272329" y="1966680"/>
                  </a:lnTo>
                  <a:lnTo>
                    <a:pt x="1129103" y="1966680"/>
                  </a:lnTo>
                  <a:lnTo>
                    <a:pt x="1129103" y="2005624"/>
                  </a:lnTo>
                  <a:lnTo>
                    <a:pt x="1272329" y="2005624"/>
                  </a:lnTo>
                  <a:close/>
                  <a:moveTo>
                    <a:pt x="2418937" y="3873646"/>
                  </a:moveTo>
                  <a:lnTo>
                    <a:pt x="2418937" y="3834702"/>
                  </a:lnTo>
                  <a:lnTo>
                    <a:pt x="2275710" y="3834702"/>
                  </a:lnTo>
                  <a:lnTo>
                    <a:pt x="2275710" y="3873646"/>
                  </a:lnTo>
                  <a:lnTo>
                    <a:pt x="2418937" y="3873646"/>
                  </a:lnTo>
                  <a:close/>
                </a:path>
              </a:pathLst>
            </a:custGeom>
            <a:solidFill>
              <a:srgbClr val="383838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214840" y="350498"/>
              <a:ext cx="2423711" cy="3972305"/>
            </a:xfrm>
            <a:custGeom>
              <a:avLst/>
              <a:gdLst/>
              <a:ahLst/>
              <a:cxnLst/>
              <a:rect l="l" t="t" r="r" b="b"/>
              <a:pathLst>
                <a:path w="2423711" h="3972305">
                  <a:moveTo>
                    <a:pt x="2376764" y="3038943"/>
                  </a:moveTo>
                  <a:lnTo>
                    <a:pt x="2352893" y="3038943"/>
                  </a:lnTo>
                  <a:lnTo>
                    <a:pt x="2352893" y="2805278"/>
                  </a:lnTo>
                  <a:lnTo>
                    <a:pt x="2376764" y="2805278"/>
                  </a:lnTo>
                  <a:lnTo>
                    <a:pt x="2376764" y="3038943"/>
                  </a:lnTo>
                  <a:close/>
                  <a:moveTo>
                    <a:pt x="657250" y="0"/>
                  </a:moveTo>
                  <a:lnTo>
                    <a:pt x="633379" y="0"/>
                  </a:lnTo>
                  <a:lnTo>
                    <a:pt x="633379" y="233665"/>
                  </a:lnTo>
                  <a:lnTo>
                    <a:pt x="657250" y="233665"/>
                  </a:lnTo>
                  <a:lnTo>
                    <a:pt x="657250" y="0"/>
                  </a:lnTo>
                  <a:close/>
                  <a:moveTo>
                    <a:pt x="33419" y="1152747"/>
                  </a:moveTo>
                  <a:lnTo>
                    <a:pt x="16710" y="1125486"/>
                  </a:lnTo>
                  <a:lnTo>
                    <a:pt x="117764" y="960622"/>
                  </a:lnTo>
                  <a:lnTo>
                    <a:pt x="134474" y="987883"/>
                  </a:lnTo>
                  <a:lnTo>
                    <a:pt x="33419" y="1152747"/>
                  </a:lnTo>
                  <a:close/>
                  <a:moveTo>
                    <a:pt x="1729858" y="46733"/>
                  </a:moveTo>
                  <a:lnTo>
                    <a:pt x="1746567" y="19472"/>
                  </a:lnTo>
                  <a:lnTo>
                    <a:pt x="1847622" y="184335"/>
                  </a:lnTo>
                  <a:lnTo>
                    <a:pt x="1830912" y="211596"/>
                  </a:lnTo>
                  <a:lnTo>
                    <a:pt x="1729858" y="46733"/>
                  </a:lnTo>
                  <a:close/>
                  <a:moveTo>
                    <a:pt x="1863536" y="1109908"/>
                  </a:moveTo>
                  <a:lnTo>
                    <a:pt x="1839665" y="1109908"/>
                  </a:lnTo>
                  <a:cubicBezTo>
                    <a:pt x="1839665" y="1067070"/>
                    <a:pt x="1818181" y="1032020"/>
                    <a:pt x="1791923" y="1032020"/>
                  </a:cubicBezTo>
                  <a:cubicBezTo>
                    <a:pt x="1765664" y="1032020"/>
                    <a:pt x="1744180" y="1067070"/>
                    <a:pt x="1744180" y="1109908"/>
                  </a:cubicBezTo>
                  <a:lnTo>
                    <a:pt x="1720309" y="1109908"/>
                  </a:lnTo>
                  <a:cubicBezTo>
                    <a:pt x="1720309" y="1045001"/>
                    <a:pt x="1752137" y="993076"/>
                    <a:pt x="1791923" y="993076"/>
                  </a:cubicBezTo>
                  <a:cubicBezTo>
                    <a:pt x="1830912" y="993076"/>
                    <a:pt x="1863536" y="1046299"/>
                    <a:pt x="1863536" y="1109908"/>
                  </a:cubicBezTo>
                  <a:close/>
                  <a:moveTo>
                    <a:pt x="1180823" y="3025961"/>
                  </a:moveTo>
                  <a:lnTo>
                    <a:pt x="1164113" y="2998700"/>
                  </a:lnTo>
                  <a:lnTo>
                    <a:pt x="1265167" y="2833837"/>
                  </a:lnTo>
                  <a:lnTo>
                    <a:pt x="1281877" y="2861098"/>
                  </a:lnTo>
                  <a:lnTo>
                    <a:pt x="1180823" y="3025961"/>
                  </a:lnTo>
                  <a:close/>
                  <a:moveTo>
                    <a:pt x="82753" y="3037644"/>
                  </a:moveTo>
                  <a:lnTo>
                    <a:pt x="58882" y="3037644"/>
                  </a:lnTo>
                  <a:lnTo>
                    <a:pt x="58882" y="2803980"/>
                  </a:lnTo>
                  <a:lnTo>
                    <a:pt x="82753" y="2803980"/>
                  </a:lnTo>
                  <a:lnTo>
                    <a:pt x="82753" y="3037644"/>
                  </a:lnTo>
                  <a:close/>
                  <a:moveTo>
                    <a:pt x="1803062" y="3972304"/>
                  </a:moveTo>
                  <a:lnTo>
                    <a:pt x="1779191" y="3972304"/>
                  </a:lnTo>
                  <a:lnTo>
                    <a:pt x="1779191" y="3738640"/>
                  </a:lnTo>
                  <a:lnTo>
                    <a:pt x="1803062" y="3738640"/>
                  </a:lnTo>
                  <a:lnTo>
                    <a:pt x="1803062" y="3972304"/>
                  </a:lnTo>
                  <a:close/>
                  <a:moveTo>
                    <a:pt x="143226" y="3913888"/>
                  </a:moveTo>
                  <a:lnTo>
                    <a:pt x="119355" y="3913888"/>
                  </a:lnTo>
                  <a:cubicBezTo>
                    <a:pt x="119355" y="3871050"/>
                    <a:pt x="97871" y="3836000"/>
                    <a:pt x="71613" y="3836000"/>
                  </a:cubicBezTo>
                  <a:cubicBezTo>
                    <a:pt x="45355" y="3836000"/>
                    <a:pt x="23871" y="3871050"/>
                    <a:pt x="23871" y="3913888"/>
                  </a:cubicBezTo>
                  <a:lnTo>
                    <a:pt x="0" y="3913888"/>
                  </a:lnTo>
                  <a:cubicBezTo>
                    <a:pt x="0" y="3848981"/>
                    <a:pt x="31828" y="3797056"/>
                    <a:pt x="71613" y="3797056"/>
                  </a:cubicBezTo>
                  <a:cubicBezTo>
                    <a:pt x="111398" y="3797056"/>
                    <a:pt x="143226" y="3848981"/>
                    <a:pt x="143226" y="3913888"/>
                  </a:cubicBezTo>
                  <a:close/>
                  <a:moveTo>
                    <a:pt x="2322656" y="212894"/>
                  </a:moveTo>
                  <a:lnTo>
                    <a:pt x="2305946" y="185633"/>
                  </a:lnTo>
                  <a:lnTo>
                    <a:pt x="2407001" y="20770"/>
                  </a:lnTo>
                  <a:lnTo>
                    <a:pt x="2423710" y="48031"/>
                  </a:lnTo>
                  <a:lnTo>
                    <a:pt x="2322656" y="212894"/>
                  </a:lnTo>
                  <a:close/>
                  <a:moveTo>
                    <a:pt x="601551" y="3956727"/>
                  </a:moveTo>
                  <a:lnTo>
                    <a:pt x="584841" y="3929466"/>
                  </a:lnTo>
                  <a:lnTo>
                    <a:pt x="685896" y="3764602"/>
                  </a:lnTo>
                  <a:lnTo>
                    <a:pt x="702605" y="3791863"/>
                  </a:lnTo>
                  <a:lnTo>
                    <a:pt x="601551" y="3956727"/>
                  </a:lnTo>
                  <a:close/>
                  <a:moveTo>
                    <a:pt x="1746567" y="2086109"/>
                  </a:moveTo>
                  <a:lnTo>
                    <a:pt x="1729858" y="2058848"/>
                  </a:lnTo>
                  <a:lnTo>
                    <a:pt x="1830912" y="1893984"/>
                  </a:lnTo>
                  <a:lnTo>
                    <a:pt x="1847622" y="1921245"/>
                  </a:lnTo>
                  <a:lnTo>
                    <a:pt x="1746567" y="2086109"/>
                  </a:lnTo>
                  <a:close/>
                  <a:moveTo>
                    <a:pt x="573701" y="1927736"/>
                  </a:moveTo>
                  <a:lnTo>
                    <a:pt x="597573" y="1927736"/>
                  </a:lnTo>
                  <a:cubicBezTo>
                    <a:pt x="597573" y="1970574"/>
                    <a:pt x="619056" y="2005624"/>
                    <a:pt x="645315" y="2005624"/>
                  </a:cubicBezTo>
                  <a:cubicBezTo>
                    <a:pt x="671573" y="2005624"/>
                    <a:pt x="693057" y="1970574"/>
                    <a:pt x="693057" y="1927736"/>
                  </a:cubicBezTo>
                  <a:lnTo>
                    <a:pt x="716928" y="1927736"/>
                  </a:lnTo>
                  <a:cubicBezTo>
                    <a:pt x="716928" y="1992643"/>
                    <a:pt x="685100" y="2044568"/>
                    <a:pt x="645315" y="2044568"/>
                  </a:cubicBezTo>
                  <a:cubicBezTo>
                    <a:pt x="606325" y="2044568"/>
                    <a:pt x="573701" y="1992643"/>
                    <a:pt x="573701" y="1927736"/>
                  </a:cubicBezTo>
                  <a:close/>
                  <a:moveTo>
                    <a:pt x="1863536" y="2977930"/>
                  </a:moveTo>
                  <a:lnTo>
                    <a:pt x="1839665" y="2977930"/>
                  </a:lnTo>
                  <a:cubicBezTo>
                    <a:pt x="1839665" y="2935091"/>
                    <a:pt x="1818181" y="2900042"/>
                    <a:pt x="1791923" y="2900042"/>
                  </a:cubicBezTo>
                  <a:cubicBezTo>
                    <a:pt x="1765664" y="2900042"/>
                    <a:pt x="1744180" y="2935091"/>
                    <a:pt x="1744180" y="2977930"/>
                  </a:cubicBezTo>
                  <a:lnTo>
                    <a:pt x="1720309" y="2977930"/>
                  </a:lnTo>
                  <a:cubicBezTo>
                    <a:pt x="1720309" y="2913023"/>
                    <a:pt x="1752137" y="2861098"/>
                    <a:pt x="1791923" y="2861098"/>
                  </a:cubicBezTo>
                  <a:cubicBezTo>
                    <a:pt x="1831708" y="2861098"/>
                    <a:pt x="1863536" y="2914321"/>
                    <a:pt x="1863536" y="2977930"/>
                  </a:cubicBezTo>
                  <a:close/>
                </a:path>
              </a:pathLst>
            </a:custGeom>
            <a:solidFill>
              <a:srgbClr val="FF405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713134" y="1327350"/>
            <a:ext cx="5744525" cy="5744525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637831" y="2149010"/>
            <a:ext cx="10107758" cy="757163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028700" y="1327350"/>
            <a:ext cx="10173838" cy="3789164"/>
            <a:chOff x="0" y="0"/>
            <a:chExt cx="13565117" cy="5052218"/>
          </a:xfrm>
        </p:grpSpPr>
        <p:sp>
          <p:nvSpPr>
            <p:cNvPr id="9" name="TextBox 9"/>
            <p:cNvSpPr txBox="1"/>
            <p:nvPr/>
          </p:nvSpPr>
          <p:spPr>
            <a:xfrm>
              <a:off x="0" y="161925"/>
              <a:ext cx="13565117" cy="39923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1330"/>
                </a:lnSpc>
              </a:pPr>
              <a:r>
                <a:rPr lang="en-US" sz="11000" dirty="0">
                  <a:solidFill>
                    <a:srgbClr val="242725"/>
                  </a:solidFill>
                  <a:latin typeface="Inter Bold"/>
                </a:rPr>
                <a:t>Résumé de la </a:t>
              </a:r>
              <a:r>
                <a:rPr lang="en-US" sz="11000" dirty="0" err="1">
                  <a:solidFill>
                    <a:srgbClr val="242725"/>
                  </a:solidFill>
                  <a:latin typeface="Inter Bold"/>
                </a:rPr>
                <a:t>procédure</a:t>
              </a:r>
              <a:endParaRPr lang="en-US" sz="11000" dirty="0">
                <a:solidFill>
                  <a:srgbClr val="242725"/>
                </a:solidFill>
                <a:latin typeface="Inter Bold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4517220"/>
              <a:ext cx="13565117" cy="5349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880435" y="5649903"/>
            <a:ext cx="1122530" cy="1122530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sp>
        <p:nvSpPr>
          <p:cNvPr id="13" name="AutoShape 13"/>
          <p:cNvSpPr/>
          <p:nvPr/>
        </p:nvSpPr>
        <p:spPr>
          <a:xfrm>
            <a:off x="-443075" y="9720640"/>
            <a:ext cx="18865925" cy="1140393"/>
          </a:xfrm>
          <a:prstGeom prst="rect">
            <a:avLst/>
          </a:prstGeom>
          <a:solidFill>
            <a:srgbClr val="FF4054"/>
          </a:solidFill>
        </p:spPr>
      </p:sp>
      <p:sp>
        <p:nvSpPr>
          <p:cNvPr id="14" name="TextBox 14"/>
          <p:cNvSpPr txBox="1"/>
          <p:nvPr/>
        </p:nvSpPr>
        <p:spPr>
          <a:xfrm>
            <a:off x="1151125" y="6272078"/>
            <a:ext cx="3189575" cy="280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925"/>
              </a:lnSpc>
              <a:spcBef>
                <a:spcPct val="0"/>
              </a:spcBef>
            </a:pPr>
            <a:r>
              <a:rPr lang="en-US" sz="16375">
                <a:solidFill>
                  <a:srgbClr val="242725">
                    <a:alpha val="7842"/>
                  </a:srgbClr>
                </a:solidFill>
                <a:latin typeface="Inter Bold"/>
              </a:rPr>
              <a:t>01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6148194"/>
            <a:ext cx="2307159" cy="1241902"/>
            <a:chOff x="0" y="-47625"/>
            <a:chExt cx="3076211" cy="1655869"/>
          </a:xfrm>
        </p:grpSpPr>
        <p:sp>
          <p:nvSpPr>
            <p:cNvPr id="3" name="TextBox 3"/>
            <p:cNvSpPr txBox="1"/>
            <p:nvPr/>
          </p:nvSpPr>
          <p:spPr>
            <a:xfrm>
              <a:off x="0" y="-47625"/>
              <a:ext cx="3076211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BE A MEMBER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787763"/>
              <a:ext cx="3076211" cy="8204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Request to join the cooperative.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279300"/>
            <a:ext cx="12193109" cy="24575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US" sz="8000" dirty="0">
                <a:solidFill>
                  <a:srgbClr val="242725"/>
                </a:solidFill>
                <a:latin typeface="Inter Bold"/>
              </a:rPr>
              <a:t>DÉLAIS ET</a:t>
            </a:r>
          </a:p>
          <a:p>
            <a:pPr>
              <a:lnSpc>
                <a:spcPts val="9600"/>
              </a:lnSpc>
            </a:pPr>
            <a:r>
              <a:rPr lang="en-US" sz="8000">
                <a:solidFill>
                  <a:srgbClr val="242725"/>
                </a:solidFill>
                <a:latin typeface="Inter Bold"/>
              </a:rPr>
              <a:t>PROCÉDURES</a:t>
            </a:r>
            <a:endParaRPr lang="en-US" sz="8000" dirty="0">
              <a:solidFill>
                <a:srgbClr val="242725"/>
              </a:solidFill>
              <a:latin typeface="Inter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4238856" y="6148194"/>
            <a:ext cx="2307159" cy="2210481"/>
            <a:chOff x="0" y="-47625"/>
            <a:chExt cx="3076211" cy="2947308"/>
          </a:xfrm>
        </p:grpSpPr>
        <p:sp>
          <p:nvSpPr>
            <p:cNvPr id="7" name="TextBox 7"/>
            <p:cNvSpPr txBox="1"/>
            <p:nvPr/>
          </p:nvSpPr>
          <p:spPr>
            <a:xfrm>
              <a:off x="0" y="-47625"/>
              <a:ext cx="3076211" cy="439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ACCEPTATION 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87763"/>
              <a:ext cx="3076211" cy="21119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executive committee meets Tuesday and Thursday to accept members.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449011" y="6148194"/>
            <a:ext cx="2307159" cy="2886139"/>
            <a:chOff x="0" y="-47625"/>
            <a:chExt cx="3076211" cy="3848185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47625"/>
              <a:ext cx="3076211" cy="439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WELCOME MAIL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261684"/>
              <a:ext cx="3076211" cy="25388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advisor will send you the acceptance in the cooperative with the welcome email. Important to read it.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659167" y="6148194"/>
            <a:ext cx="2307159" cy="3555787"/>
            <a:chOff x="0" y="-47625"/>
            <a:chExt cx="3076211" cy="4741050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47625"/>
              <a:ext cx="3076211" cy="14016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DATA COLLECTION OF JOBS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735606"/>
              <a:ext cx="3076211" cy="29578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In the welcome email you will find the form that you must fill out to start the POR.</a:t>
              </a:r>
            </a:p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dirty="0">
                  <a:solidFill>
                    <a:srgbClr val="242725"/>
                  </a:solidFill>
                  <a:latin typeface="Inter"/>
                </a:rPr>
                <a:t>*POR: </a:t>
              </a:r>
              <a:r>
                <a:rPr lang="de-DE" sz="1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Prevention of occupational Risk</a:t>
              </a:r>
            </a:p>
            <a:p>
              <a:pPr>
                <a:lnSpc>
                  <a:spcPts val="2520"/>
                </a:lnSpc>
                <a:spcBef>
                  <a:spcPct val="0"/>
                </a:spcBef>
              </a:pPr>
              <a:endParaRPr lang="en-US" sz="1800" dirty="0">
                <a:solidFill>
                  <a:srgbClr val="242725"/>
                </a:solidFill>
                <a:latin typeface="Inter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869322" y="6148194"/>
            <a:ext cx="2307159" cy="2559145"/>
            <a:chOff x="0" y="-47625"/>
            <a:chExt cx="3076211" cy="3412193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47625"/>
              <a:ext cx="3076211" cy="13970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INFORMATION AND POR TRAINING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261684"/>
              <a:ext cx="3076211" cy="2102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Prevention service will evaluate the data collection and enroll you in the necessary training.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4262367" y="953833"/>
            <a:ext cx="2996933" cy="2819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925"/>
              </a:lnSpc>
              <a:spcBef>
                <a:spcPct val="0"/>
              </a:spcBef>
            </a:pPr>
            <a:r>
              <a:rPr lang="en-US" sz="16375">
                <a:solidFill>
                  <a:srgbClr val="242725">
                    <a:alpha val="7842"/>
                  </a:srgbClr>
                </a:solidFill>
                <a:latin typeface="Inter Bold"/>
              </a:rPr>
              <a:t>02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028700" y="5473354"/>
            <a:ext cx="17546141" cy="319384"/>
            <a:chOff x="0" y="0"/>
            <a:chExt cx="23394855" cy="425846"/>
          </a:xfrm>
        </p:grpSpPr>
        <p:sp>
          <p:nvSpPr>
            <p:cNvPr id="20" name="AutoShape 20"/>
            <p:cNvSpPr/>
            <p:nvPr/>
          </p:nvSpPr>
          <p:spPr>
            <a:xfrm>
              <a:off x="212923" y="198953"/>
              <a:ext cx="23181932" cy="27940"/>
            </a:xfrm>
            <a:prstGeom prst="rect">
              <a:avLst/>
            </a:prstGeom>
            <a:solidFill>
              <a:srgbClr val="242725">
                <a:alpha val="6666"/>
              </a:srgbClr>
            </a:solidFill>
          </p:spPr>
        </p:sp>
        <p:grpSp>
          <p:nvGrpSpPr>
            <p:cNvPr id="21" name="Group 21"/>
            <p:cNvGrpSpPr/>
            <p:nvPr/>
          </p:nvGrpSpPr>
          <p:grpSpPr>
            <a:xfrm>
              <a:off x="0" y="0"/>
              <a:ext cx="425846" cy="425846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3" name="Group 23"/>
            <p:cNvGrpSpPr/>
            <p:nvPr/>
          </p:nvGrpSpPr>
          <p:grpSpPr>
            <a:xfrm>
              <a:off x="4280207" y="0"/>
              <a:ext cx="425846" cy="425846"/>
              <a:chOff x="0" y="0"/>
              <a:chExt cx="6350000" cy="63500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5" name="Group 25"/>
            <p:cNvGrpSpPr/>
            <p:nvPr/>
          </p:nvGrpSpPr>
          <p:grpSpPr>
            <a:xfrm>
              <a:off x="8560415" y="0"/>
              <a:ext cx="425846" cy="425846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7" name="Group 27"/>
            <p:cNvGrpSpPr/>
            <p:nvPr/>
          </p:nvGrpSpPr>
          <p:grpSpPr>
            <a:xfrm>
              <a:off x="12840622" y="0"/>
              <a:ext cx="425846" cy="425846"/>
              <a:chOff x="0" y="0"/>
              <a:chExt cx="6350000" cy="63500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9" name="Group 29"/>
            <p:cNvGrpSpPr/>
            <p:nvPr/>
          </p:nvGrpSpPr>
          <p:grpSpPr>
            <a:xfrm>
              <a:off x="17120830" y="0"/>
              <a:ext cx="425846" cy="425846"/>
              <a:chOff x="0" y="0"/>
              <a:chExt cx="6350000" cy="63500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6071994"/>
            <a:ext cx="2307159" cy="3486106"/>
            <a:chOff x="0" y="-47625"/>
            <a:chExt cx="3076211" cy="4648142"/>
          </a:xfrm>
        </p:grpSpPr>
        <p:sp>
          <p:nvSpPr>
            <p:cNvPr id="3" name="TextBox 3"/>
            <p:cNvSpPr txBox="1"/>
            <p:nvPr/>
          </p:nvSpPr>
          <p:spPr>
            <a:xfrm>
              <a:off x="0" y="-47625"/>
              <a:ext cx="3076211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POR 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787763"/>
              <a:ext cx="3076211" cy="38127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Once the POR training has been completed and the information received, you must send us the signed documentation, with the course certificates.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279300"/>
            <a:ext cx="12193109" cy="24575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US" sz="8000" dirty="0">
                <a:solidFill>
                  <a:srgbClr val="242725"/>
                </a:solidFill>
                <a:latin typeface="Inter Bold"/>
              </a:rPr>
              <a:t>DEADLINES AND PROCEDURES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38856" y="6071994"/>
            <a:ext cx="2307159" cy="3200345"/>
            <a:chOff x="0" y="-47625"/>
            <a:chExt cx="3076211" cy="4267127"/>
          </a:xfrm>
        </p:grpSpPr>
        <p:sp>
          <p:nvSpPr>
            <p:cNvPr id="7" name="TextBox 7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DATA PROTECTION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261684"/>
              <a:ext cx="3076211" cy="29578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It is important to comply with the RGPD, so you have to complete the training and send the signed responsibility commitment.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449011" y="6071994"/>
            <a:ext cx="2307159" cy="3806707"/>
            <a:chOff x="0" y="-47625"/>
            <a:chExt cx="3076211" cy="5075609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47625"/>
              <a:ext cx="3076211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START!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87763"/>
              <a:ext cx="3076211" cy="42402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We have everything ready to start managing the activity.</a:t>
              </a: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Yes, we know that it is tedious, but we have to comply with the regulations for your guarantee and security.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659167" y="6071994"/>
            <a:ext cx="2307159" cy="2879746"/>
            <a:chOff x="0" y="-47625"/>
            <a:chExt cx="3076211" cy="3839661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TELL YOUR ADVISOR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261684"/>
              <a:ext cx="3076211" cy="25303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Check with your advisor so you can help set the budget for your activity. And verify that everything is ready.</a:t>
              </a:r>
              <a:endParaRPr lang="en-US" sz="1799" dirty="0">
                <a:solidFill>
                  <a:srgbClr val="242725"/>
                </a:solidFill>
                <a:latin typeface="Inter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4262367" y="868108"/>
            <a:ext cx="3092018" cy="5911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3652"/>
              </a:lnSpc>
            </a:pPr>
            <a:r>
              <a:rPr lang="en-US" sz="16894">
                <a:solidFill>
                  <a:srgbClr val="242725">
                    <a:alpha val="7842"/>
                  </a:srgbClr>
                </a:solidFill>
                <a:latin typeface="Inter Bold"/>
              </a:rPr>
              <a:t>03</a:t>
            </a:r>
          </a:p>
          <a:p>
            <a:pPr algn="r">
              <a:lnSpc>
                <a:spcPts val="23652"/>
              </a:lnSpc>
              <a:spcBef>
                <a:spcPct val="0"/>
              </a:spcBef>
            </a:pPr>
            <a:endParaRPr lang="en-US" sz="16894">
              <a:solidFill>
                <a:srgbClr val="242725">
                  <a:alpha val="7842"/>
                </a:srgbClr>
              </a:solidFill>
              <a:latin typeface="Inter Bold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3869322" y="6071994"/>
            <a:ext cx="2307159" cy="3882015"/>
            <a:chOff x="0" y="-47625"/>
            <a:chExt cx="3076211" cy="5176019"/>
          </a:xfrm>
        </p:grpSpPr>
        <p:sp>
          <p:nvSpPr>
            <p:cNvPr id="17" name="TextBox 17"/>
            <p:cNvSpPr txBox="1"/>
            <p:nvPr/>
          </p:nvSpPr>
          <p:spPr>
            <a:xfrm>
              <a:off x="0" y="-47625"/>
              <a:ext cx="3076211" cy="9182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CUSTOMER AND SUPPLIER DATA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735605"/>
              <a:ext cx="3076211" cy="33927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Before you start signing, please provide the customer data we need to verify that we can work with him and has no outstanding debts.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28700" y="5397154"/>
            <a:ext cx="17546141" cy="319384"/>
            <a:chOff x="0" y="0"/>
            <a:chExt cx="23394855" cy="425846"/>
          </a:xfrm>
        </p:grpSpPr>
        <p:sp>
          <p:nvSpPr>
            <p:cNvPr id="20" name="AutoShape 20"/>
            <p:cNvSpPr/>
            <p:nvPr/>
          </p:nvSpPr>
          <p:spPr>
            <a:xfrm>
              <a:off x="212923" y="198953"/>
              <a:ext cx="23181932" cy="27940"/>
            </a:xfrm>
            <a:prstGeom prst="rect">
              <a:avLst/>
            </a:prstGeom>
            <a:solidFill>
              <a:srgbClr val="242725">
                <a:alpha val="6666"/>
              </a:srgbClr>
            </a:solidFill>
          </p:spPr>
        </p:sp>
        <p:grpSp>
          <p:nvGrpSpPr>
            <p:cNvPr id="21" name="Group 21"/>
            <p:cNvGrpSpPr/>
            <p:nvPr/>
          </p:nvGrpSpPr>
          <p:grpSpPr>
            <a:xfrm>
              <a:off x="0" y="0"/>
              <a:ext cx="425846" cy="425846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3" name="Group 23"/>
            <p:cNvGrpSpPr/>
            <p:nvPr/>
          </p:nvGrpSpPr>
          <p:grpSpPr>
            <a:xfrm>
              <a:off x="4280207" y="0"/>
              <a:ext cx="425846" cy="425846"/>
              <a:chOff x="0" y="0"/>
              <a:chExt cx="6350000" cy="63500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5" name="Group 25"/>
            <p:cNvGrpSpPr/>
            <p:nvPr/>
          </p:nvGrpSpPr>
          <p:grpSpPr>
            <a:xfrm>
              <a:off x="8560415" y="0"/>
              <a:ext cx="425846" cy="425846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7" name="Group 27"/>
            <p:cNvGrpSpPr/>
            <p:nvPr/>
          </p:nvGrpSpPr>
          <p:grpSpPr>
            <a:xfrm>
              <a:off x="12840622" y="0"/>
              <a:ext cx="425846" cy="425846"/>
              <a:chOff x="0" y="0"/>
              <a:chExt cx="6350000" cy="63500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9" name="Group 29"/>
            <p:cNvGrpSpPr/>
            <p:nvPr/>
          </p:nvGrpSpPr>
          <p:grpSpPr>
            <a:xfrm>
              <a:off x="17120830" y="0"/>
              <a:ext cx="425846" cy="425846"/>
              <a:chOff x="0" y="0"/>
              <a:chExt cx="6350000" cy="63500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19175" y="2362730"/>
            <a:ext cx="2743526" cy="5089045"/>
            <a:chOff x="0" y="-47625"/>
            <a:chExt cx="3658034" cy="6785393"/>
          </a:xfrm>
        </p:grpSpPr>
        <p:sp>
          <p:nvSpPr>
            <p:cNvPr id="3" name="TextBox 3"/>
            <p:cNvSpPr txBox="1"/>
            <p:nvPr/>
          </p:nvSpPr>
          <p:spPr>
            <a:xfrm>
              <a:off x="0" y="-47625"/>
              <a:ext cx="3658034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CONTRACT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787763"/>
              <a:ext cx="3658034" cy="59500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- Smart model:</a:t>
              </a: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2 working days before.</a:t>
              </a: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- Customer model:</a:t>
              </a: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5 working days before.</a:t>
              </a:r>
            </a:p>
            <a:p>
              <a:pPr marL="285750" indent="-285750">
                <a:lnSpc>
                  <a:spcPts val="2519"/>
                </a:lnSpc>
                <a:buFontTx/>
                <a:buChar char="-"/>
              </a:pP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Order form Amounts less than € 200 Two 2 working days before.</a:t>
              </a:r>
            </a:p>
            <a:p>
              <a:pPr>
                <a:lnSpc>
                  <a:spcPts val="2519"/>
                </a:lnSpc>
              </a:pPr>
              <a:endParaRPr lang="en-US" sz="1799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FF4054"/>
                  </a:solidFill>
                  <a:latin typeface="Inter Bold"/>
                </a:rPr>
                <a:t>Signature is required.</a:t>
              </a:r>
            </a:p>
            <a:p>
              <a:pPr>
                <a:lnSpc>
                  <a:spcPts val="2519"/>
                </a:lnSpc>
              </a:pPr>
              <a:endParaRPr lang="en-US" sz="1799" dirty="0">
                <a:solidFill>
                  <a:srgbClr val="FF4054"/>
                </a:solidFill>
                <a:latin typeface="Inter"/>
              </a:endParaRPr>
            </a:p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242725"/>
                  </a:solidFill>
                  <a:latin typeface="Inter"/>
                </a:rPr>
                <a:t>When </a:t>
              </a:r>
              <a:r>
                <a:rPr lang="en-US" sz="1799" b="1" dirty="0">
                  <a:solidFill>
                    <a:srgbClr val="242725"/>
                  </a:solidFill>
                  <a:latin typeface="Inter"/>
                </a:rPr>
                <a:t>several members </a:t>
              </a:r>
              <a:r>
                <a:rPr lang="en-US" sz="1799" dirty="0">
                  <a:solidFill>
                    <a:srgbClr val="242725"/>
                  </a:solidFill>
                  <a:latin typeface="Inter"/>
                </a:rPr>
                <a:t>work on the same activity, they must fill in </a:t>
              </a:r>
              <a:r>
                <a:rPr lang="en-US" sz="1799" b="1" dirty="0">
                  <a:solidFill>
                    <a:srgbClr val="242725"/>
                  </a:solidFill>
                  <a:latin typeface="Inter"/>
                </a:rPr>
                <a:t>the Activity Registration</a:t>
              </a:r>
              <a:r>
                <a:rPr lang="en-US" sz="1799" dirty="0">
                  <a:solidFill>
                    <a:srgbClr val="242725"/>
                  </a:solidFill>
                  <a:latin typeface="Inter"/>
                </a:rPr>
                <a:t>.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8315580"/>
            <a:ext cx="13994202" cy="123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US" sz="8000" dirty="0">
                <a:solidFill>
                  <a:srgbClr val="242725"/>
                </a:solidFill>
                <a:latin typeface="Inter Bold"/>
              </a:rPr>
              <a:t>ACTIVITY MANAGEMENT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38856" y="2360885"/>
            <a:ext cx="2307159" cy="4838124"/>
            <a:chOff x="0" y="-47625"/>
            <a:chExt cx="3076211" cy="6450832"/>
          </a:xfrm>
        </p:grpSpPr>
        <p:sp>
          <p:nvSpPr>
            <p:cNvPr id="7" name="TextBox 7"/>
            <p:cNvSpPr txBox="1"/>
            <p:nvPr/>
          </p:nvSpPr>
          <p:spPr>
            <a:xfrm>
              <a:off x="0" y="-47625"/>
              <a:ext cx="3076211" cy="14016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HIGH / LOW IN SOCIAL SECURITY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735605"/>
              <a:ext cx="3076211" cy="46676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242725"/>
                  </a:solidFill>
                  <a:latin typeface="Inter"/>
                </a:rPr>
                <a:t>As reflected in the contract.</a:t>
              </a:r>
            </a:p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242725"/>
                  </a:solidFill>
                  <a:latin typeface="Inter"/>
                </a:rPr>
                <a:t>2 working days before the start.</a:t>
              </a:r>
            </a:p>
            <a:p>
              <a:pPr>
                <a:lnSpc>
                  <a:spcPts val="2519"/>
                </a:lnSpc>
              </a:pPr>
              <a:endParaRPr lang="en-US" sz="1799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519"/>
                </a:lnSpc>
              </a:pPr>
              <a:r>
                <a:rPr lang="en-US" sz="1799" b="1" dirty="0">
                  <a:solidFill>
                    <a:srgbClr val="242725"/>
                  </a:solidFill>
                  <a:latin typeface="Inter"/>
                </a:rPr>
                <a:t>Exception</a:t>
              </a:r>
              <a:r>
                <a:rPr lang="en-US" sz="1799" dirty="0">
                  <a:solidFill>
                    <a:srgbClr val="242725"/>
                  </a:solidFill>
                  <a:latin typeface="Inter"/>
                </a:rPr>
                <a:t>: If for any reason there is going to be a delay in the contract, talk to your advisor to see how to solve it.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449011" y="2360885"/>
            <a:ext cx="2307159" cy="2844905"/>
            <a:chOff x="0" y="-47625"/>
            <a:chExt cx="3076211" cy="379320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47625"/>
              <a:ext cx="3076211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BILL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87763"/>
              <a:ext cx="3076211" cy="29578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The advisor will send the invoice, </a:t>
              </a: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depending on the weekends and holidays, </a:t>
              </a:r>
              <a:r>
                <a:rPr lang="en-US" sz="1800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after the service has been completed.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659167" y="2396604"/>
            <a:ext cx="2307159" cy="2850420"/>
            <a:chOff x="0" y="0"/>
            <a:chExt cx="3076211" cy="3800560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ACTIVITY EXPENSES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261684"/>
              <a:ext cx="3076211" cy="25388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invoices with the expense statement </a:t>
              </a: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up to a maximum of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3 days after </a:t>
              </a: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cessation of the cooperative activity.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869322" y="2360885"/>
            <a:ext cx="2307159" cy="3520947"/>
            <a:chOff x="0" y="-47625"/>
            <a:chExt cx="3076211" cy="4694595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47625"/>
              <a:ext cx="3076211" cy="439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PAY SHEET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261684"/>
              <a:ext cx="3076211" cy="3385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advisor makes the corporate advance. The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remuneration</a:t>
              </a: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 that the member receives for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the surpluses of their cooperative activity.</a:t>
              </a:r>
              <a:endParaRPr lang="en-US" sz="1800" b="1" dirty="0">
                <a:solidFill>
                  <a:srgbClr val="242725"/>
                </a:solidFill>
                <a:latin typeface="Inter Bold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28700" y="1356191"/>
            <a:ext cx="17546141" cy="319384"/>
            <a:chOff x="0" y="0"/>
            <a:chExt cx="23394855" cy="425846"/>
          </a:xfrm>
        </p:grpSpPr>
        <p:sp>
          <p:nvSpPr>
            <p:cNvPr id="19" name="AutoShape 19"/>
            <p:cNvSpPr/>
            <p:nvPr/>
          </p:nvSpPr>
          <p:spPr>
            <a:xfrm>
              <a:off x="212923" y="198953"/>
              <a:ext cx="23181932" cy="27940"/>
            </a:xfrm>
            <a:prstGeom prst="rect">
              <a:avLst/>
            </a:prstGeom>
            <a:solidFill>
              <a:srgbClr val="242725">
                <a:alpha val="6666"/>
              </a:srgbClr>
            </a:solidFill>
          </p:spPr>
        </p:sp>
        <p:grpSp>
          <p:nvGrpSpPr>
            <p:cNvPr id="20" name="Group 20"/>
            <p:cNvGrpSpPr/>
            <p:nvPr/>
          </p:nvGrpSpPr>
          <p:grpSpPr>
            <a:xfrm>
              <a:off x="0" y="0"/>
              <a:ext cx="425846" cy="425846"/>
              <a:chOff x="0" y="0"/>
              <a:chExt cx="6350000" cy="63500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2" name="Group 22"/>
            <p:cNvGrpSpPr/>
            <p:nvPr/>
          </p:nvGrpSpPr>
          <p:grpSpPr>
            <a:xfrm>
              <a:off x="4280207" y="0"/>
              <a:ext cx="425846" cy="425846"/>
              <a:chOff x="0" y="0"/>
              <a:chExt cx="6350000" cy="63500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8560415" y="0"/>
              <a:ext cx="425846" cy="425846"/>
              <a:chOff x="0" y="0"/>
              <a:chExt cx="6350000" cy="63500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6" name="Group 26"/>
            <p:cNvGrpSpPr/>
            <p:nvPr/>
          </p:nvGrpSpPr>
          <p:grpSpPr>
            <a:xfrm>
              <a:off x="12840622" y="0"/>
              <a:ext cx="425846" cy="425846"/>
              <a:chOff x="0" y="0"/>
              <a:chExt cx="6350000" cy="63500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8" name="Group 28"/>
            <p:cNvGrpSpPr/>
            <p:nvPr/>
          </p:nvGrpSpPr>
          <p:grpSpPr>
            <a:xfrm>
              <a:off x="17120830" y="0"/>
              <a:ext cx="425846" cy="425846"/>
              <a:chOff x="0" y="0"/>
              <a:chExt cx="6350000" cy="63500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</p:grpSp>
      <p:sp>
        <p:nvSpPr>
          <p:cNvPr id="30" name="TextBox 30"/>
          <p:cNvSpPr txBox="1"/>
          <p:nvPr/>
        </p:nvSpPr>
        <p:spPr>
          <a:xfrm>
            <a:off x="14262367" y="6309267"/>
            <a:ext cx="2996933" cy="2819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925"/>
              </a:lnSpc>
              <a:spcBef>
                <a:spcPct val="0"/>
              </a:spcBef>
            </a:pPr>
            <a:r>
              <a:rPr lang="en-US" sz="16375" dirty="0">
                <a:solidFill>
                  <a:srgbClr val="242725">
                    <a:alpha val="7842"/>
                  </a:srgbClr>
                </a:solidFill>
                <a:latin typeface="Inter Bold"/>
              </a:rPr>
              <a:t>04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360885"/>
            <a:ext cx="2743526" cy="5123950"/>
            <a:chOff x="0" y="-47625"/>
            <a:chExt cx="3658034" cy="6831933"/>
          </a:xfrm>
        </p:grpSpPr>
        <p:sp>
          <p:nvSpPr>
            <p:cNvPr id="3" name="TextBox 3"/>
            <p:cNvSpPr txBox="1"/>
            <p:nvPr/>
          </p:nvSpPr>
          <p:spPr>
            <a:xfrm>
              <a:off x="0" y="-47625"/>
              <a:ext cx="3658034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COOPERATIVE ADVANCE PAYMENT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261684"/>
              <a:ext cx="3658034" cy="55226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Once the social security has been sent, and with the verification of the Social Security, the company advance payment is made.</a:t>
              </a:r>
            </a:p>
            <a:p>
              <a:pPr>
                <a:lnSpc>
                  <a:spcPts val="2519"/>
                </a:lnSpc>
              </a:pPr>
              <a:endParaRPr lang="en-US" sz="1800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Between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the 7th and 12th of the month following the wor</a:t>
              </a: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k.</a:t>
              </a:r>
            </a:p>
            <a:p>
              <a:pPr>
                <a:lnSpc>
                  <a:spcPts val="2519"/>
                </a:lnSpc>
              </a:pPr>
              <a:endParaRPr lang="en-US" sz="1800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It will depend on holidays, banks ...</a:t>
              </a:r>
              <a:endParaRPr lang="en-US" sz="1799" dirty="0">
                <a:solidFill>
                  <a:srgbClr val="242725"/>
                </a:solidFill>
                <a:latin typeface="Inter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8315580"/>
            <a:ext cx="14093417" cy="123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US" sz="8000" dirty="0">
                <a:solidFill>
                  <a:srgbClr val="242725"/>
                </a:solidFill>
                <a:latin typeface="Inter Bold"/>
              </a:rPr>
              <a:t>ACTIVITY MANAGEMENT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38856" y="2360885"/>
            <a:ext cx="2886399" cy="4838124"/>
            <a:chOff x="0" y="-47625"/>
            <a:chExt cx="3848532" cy="6450832"/>
          </a:xfrm>
        </p:grpSpPr>
        <p:sp>
          <p:nvSpPr>
            <p:cNvPr id="7" name="TextBox 7"/>
            <p:cNvSpPr txBox="1"/>
            <p:nvPr/>
          </p:nvSpPr>
          <p:spPr>
            <a:xfrm>
              <a:off x="0" y="-47625"/>
              <a:ext cx="3848532" cy="13970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COOPERATIVE ADVANCE DOCUMENT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735604"/>
              <a:ext cx="3848532" cy="4667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Between the </a:t>
              </a:r>
              <a:r>
                <a:rPr lang="en-US" sz="1799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15th and the 25th of each month</a:t>
              </a:r>
              <a:r>
                <a:rPr lang="en-US" sz="1799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. When we pay social security, we will send you from</a:t>
              </a:r>
            </a:p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noresponder@e-oer.com</a:t>
              </a:r>
            </a:p>
            <a:p>
              <a:pPr>
                <a:lnSpc>
                  <a:spcPts val="2519"/>
                </a:lnSpc>
              </a:pPr>
              <a:endParaRPr lang="en-US" sz="1799" dirty="0">
                <a:solidFill>
                  <a:srgbClr val="242725"/>
                </a:solidFill>
                <a:latin typeface="Inter" panose="020B0604020202020204" charset="0"/>
                <a:ea typeface="Inter" panose="020B0604020202020204" charset="0"/>
              </a:endParaRPr>
            </a:p>
            <a:p>
              <a:pPr>
                <a:lnSpc>
                  <a:spcPts val="2519"/>
                </a:lnSpc>
              </a:pPr>
              <a:r>
                <a:rPr lang="en-US" sz="1799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The PDF corresponding to your remuneration.</a:t>
              </a:r>
            </a:p>
            <a:p>
              <a:pPr>
                <a:lnSpc>
                  <a:spcPts val="2519"/>
                </a:lnSpc>
              </a:pPr>
              <a:r>
                <a:rPr lang="en-US" sz="1799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There you will see the breakdown of the corporate advance</a:t>
              </a:r>
              <a:r>
                <a:rPr lang="en-US" sz="1799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449011" y="2360885"/>
            <a:ext cx="2307159" cy="5123950"/>
            <a:chOff x="0" y="-47625"/>
            <a:chExt cx="3076211" cy="6831932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COOPERATIVE CERTIFICATE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261684"/>
              <a:ext cx="3076211" cy="55226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800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Between the 15th and the 25th of each month</a:t>
              </a: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. We send the company certificates to SEPE (unemployment) with the work carried out in the previous month.</a:t>
              </a:r>
            </a:p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If a member needs it before, he / she must require it from her advisor.</a:t>
              </a:r>
              <a:endParaRPr lang="en-US" sz="1799" dirty="0">
                <a:solidFill>
                  <a:srgbClr val="242725"/>
                </a:solidFill>
                <a:latin typeface="Inter" panose="020B0604020202020204" charset="0"/>
                <a:ea typeface="Inter" panose="020B0604020202020204" charset="0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659167" y="2360885"/>
            <a:ext cx="2307159" cy="4127308"/>
            <a:chOff x="0" y="-47625"/>
            <a:chExt cx="3076211" cy="550307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47625"/>
              <a:ext cx="3076211" cy="9182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PAYMENT OF EXPENSES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787763"/>
              <a:ext cx="3076211" cy="46676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19"/>
                </a:lnSpc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remittance of the activity expenses comes out on the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20th and 25th </a:t>
              </a: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of each month. Remember </a:t>
              </a:r>
              <a:r>
                <a:rPr lang="en-US" sz="1800" b="1" dirty="0">
                  <a:solidFill>
                    <a:srgbClr val="242725"/>
                  </a:solidFill>
                  <a:latin typeface="Inter"/>
                </a:rPr>
                <a:t>that to pay for the bill the client</a:t>
              </a: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 for which the activity was carried out must be paid.</a:t>
              </a:r>
              <a:endParaRPr lang="en-US" sz="1800" dirty="0">
                <a:solidFill>
                  <a:srgbClr val="242725"/>
                </a:solidFill>
                <a:latin typeface="Inter Bold"/>
              </a:endParaRPr>
            </a:p>
            <a:p>
              <a:pPr>
                <a:lnSpc>
                  <a:spcPts val="2520"/>
                </a:lnSpc>
                <a:spcBef>
                  <a:spcPct val="0"/>
                </a:spcBef>
              </a:pPr>
              <a:endParaRPr lang="en-US" sz="1800" dirty="0">
                <a:solidFill>
                  <a:srgbClr val="242725"/>
                </a:solidFill>
                <a:latin typeface="Inter Bold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869322" y="2396604"/>
            <a:ext cx="2307159" cy="2530203"/>
            <a:chOff x="0" y="0"/>
            <a:chExt cx="3076211" cy="3373604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GRANTS AND TENDERS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261684"/>
              <a:ext cx="3076211" cy="21119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documentation that the member is responsible for, must be submitted a week before.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28700" y="1356191"/>
            <a:ext cx="17546141" cy="319384"/>
            <a:chOff x="0" y="0"/>
            <a:chExt cx="23394855" cy="425846"/>
          </a:xfrm>
        </p:grpSpPr>
        <p:sp>
          <p:nvSpPr>
            <p:cNvPr id="19" name="AutoShape 19"/>
            <p:cNvSpPr/>
            <p:nvPr/>
          </p:nvSpPr>
          <p:spPr>
            <a:xfrm>
              <a:off x="212923" y="198953"/>
              <a:ext cx="23181932" cy="27940"/>
            </a:xfrm>
            <a:prstGeom prst="rect">
              <a:avLst/>
            </a:prstGeom>
            <a:solidFill>
              <a:srgbClr val="242725">
                <a:alpha val="6666"/>
              </a:srgbClr>
            </a:solidFill>
          </p:spPr>
        </p:sp>
        <p:grpSp>
          <p:nvGrpSpPr>
            <p:cNvPr id="20" name="Group 20"/>
            <p:cNvGrpSpPr/>
            <p:nvPr/>
          </p:nvGrpSpPr>
          <p:grpSpPr>
            <a:xfrm>
              <a:off x="0" y="0"/>
              <a:ext cx="425846" cy="425846"/>
              <a:chOff x="0" y="0"/>
              <a:chExt cx="6350000" cy="63500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2" name="Group 22"/>
            <p:cNvGrpSpPr/>
            <p:nvPr/>
          </p:nvGrpSpPr>
          <p:grpSpPr>
            <a:xfrm>
              <a:off x="4280207" y="0"/>
              <a:ext cx="425846" cy="425846"/>
              <a:chOff x="0" y="0"/>
              <a:chExt cx="6350000" cy="63500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8560415" y="0"/>
              <a:ext cx="425846" cy="425846"/>
              <a:chOff x="0" y="0"/>
              <a:chExt cx="6350000" cy="63500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6" name="Group 26"/>
            <p:cNvGrpSpPr/>
            <p:nvPr/>
          </p:nvGrpSpPr>
          <p:grpSpPr>
            <a:xfrm>
              <a:off x="12840622" y="0"/>
              <a:ext cx="425846" cy="425846"/>
              <a:chOff x="0" y="0"/>
              <a:chExt cx="6350000" cy="63500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8" name="Group 28"/>
            <p:cNvGrpSpPr/>
            <p:nvPr/>
          </p:nvGrpSpPr>
          <p:grpSpPr>
            <a:xfrm>
              <a:off x="17120830" y="0"/>
              <a:ext cx="425846" cy="425846"/>
              <a:chOff x="0" y="0"/>
              <a:chExt cx="6350000" cy="63500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</p:grpSp>
      <p:sp>
        <p:nvSpPr>
          <p:cNvPr id="30" name="TextBox 30"/>
          <p:cNvSpPr txBox="1"/>
          <p:nvPr/>
        </p:nvSpPr>
        <p:spPr>
          <a:xfrm>
            <a:off x="14262367" y="6309267"/>
            <a:ext cx="2996933" cy="2819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925"/>
              </a:lnSpc>
              <a:spcBef>
                <a:spcPct val="0"/>
              </a:spcBef>
            </a:pPr>
            <a:r>
              <a:rPr lang="en-US" sz="16375" dirty="0">
                <a:solidFill>
                  <a:srgbClr val="242725">
                    <a:alpha val="7842"/>
                  </a:srgbClr>
                </a:solidFill>
                <a:latin typeface="Inter Bold"/>
              </a:rPr>
              <a:t>05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6148194"/>
            <a:ext cx="2307159" cy="3200345"/>
            <a:chOff x="0" y="-47625"/>
            <a:chExt cx="3076211" cy="4267127"/>
          </a:xfrm>
        </p:grpSpPr>
        <p:sp>
          <p:nvSpPr>
            <p:cNvPr id="3" name="TextBox 3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EXPIRATION OF THE INVOICE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261684"/>
              <a:ext cx="3076211" cy="29578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Once the invoice expiration date has passed, the financial team will send an email to the client warning him that the date has passed.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888937"/>
            <a:ext cx="12193109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US" sz="8000" i="1" dirty="0">
                <a:solidFill>
                  <a:srgbClr val="242725"/>
                </a:solidFill>
                <a:latin typeface="Inter Bold"/>
              </a:rPr>
              <a:t>UNPAYED INVOICES: PROCEDURE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38856" y="6148194"/>
            <a:ext cx="2307159" cy="2203704"/>
            <a:chOff x="0" y="-47625"/>
            <a:chExt cx="3076211" cy="2938272"/>
          </a:xfrm>
        </p:grpSpPr>
        <p:sp>
          <p:nvSpPr>
            <p:cNvPr id="7" name="TextBox 7"/>
            <p:cNvSpPr txBox="1"/>
            <p:nvPr/>
          </p:nvSpPr>
          <p:spPr>
            <a:xfrm>
              <a:off x="0" y="-47625"/>
              <a:ext cx="3076211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WAITING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87763"/>
              <a:ext cx="3076211" cy="2102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Once the communication is sent, the financial team waits 3 days for a response.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449011" y="6112475"/>
            <a:ext cx="2307159" cy="2559145"/>
            <a:chOff x="0" y="-47625"/>
            <a:chExt cx="3076211" cy="3412193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47625"/>
              <a:ext cx="3076211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INFORMATION TO THE MEMBER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261684"/>
              <a:ext cx="3076211" cy="2102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member is contacted to inform him of the situation and the possible response.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659167" y="6148194"/>
            <a:ext cx="2307159" cy="2593984"/>
            <a:chOff x="0" y="-47625"/>
            <a:chExt cx="3076211" cy="3458646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47625"/>
              <a:ext cx="3076211" cy="9182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CLAIM BY MEMBER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735605"/>
              <a:ext cx="3076211" cy="16754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The member must contact the client to claim payment of the invoice.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869322" y="6148194"/>
            <a:ext cx="2912442" cy="2879746"/>
            <a:chOff x="0" y="-47625"/>
            <a:chExt cx="3883256" cy="3839660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47625"/>
              <a:ext cx="3883256" cy="439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BILL PAYMENT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261684"/>
              <a:ext cx="3883256" cy="25303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>
                  <a:solidFill>
                    <a:srgbClr val="242725"/>
                  </a:solidFill>
                  <a:latin typeface="Inter"/>
                </a:rPr>
                <a:t>Depending on the case, the client will be included in the delinquent file. But the member is ultimately responsible for the debt. Negotiation of payments.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4262367" y="953833"/>
            <a:ext cx="2996933" cy="2819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925"/>
              </a:lnSpc>
              <a:spcBef>
                <a:spcPct val="0"/>
              </a:spcBef>
            </a:pPr>
            <a:r>
              <a:rPr lang="en-US" sz="16375">
                <a:solidFill>
                  <a:srgbClr val="242725">
                    <a:alpha val="7842"/>
                  </a:srgbClr>
                </a:solidFill>
                <a:latin typeface="Inter Bold"/>
              </a:rPr>
              <a:t>06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028700" y="5473354"/>
            <a:ext cx="17546141" cy="319384"/>
            <a:chOff x="0" y="0"/>
            <a:chExt cx="23394855" cy="425846"/>
          </a:xfrm>
        </p:grpSpPr>
        <p:sp>
          <p:nvSpPr>
            <p:cNvPr id="20" name="AutoShape 20"/>
            <p:cNvSpPr/>
            <p:nvPr/>
          </p:nvSpPr>
          <p:spPr>
            <a:xfrm>
              <a:off x="212923" y="198953"/>
              <a:ext cx="23181932" cy="27940"/>
            </a:xfrm>
            <a:prstGeom prst="rect">
              <a:avLst/>
            </a:prstGeom>
            <a:solidFill>
              <a:srgbClr val="242725">
                <a:alpha val="6666"/>
              </a:srgbClr>
            </a:solidFill>
          </p:spPr>
        </p:sp>
        <p:grpSp>
          <p:nvGrpSpPr>
            <p:cNvPr id="21" name="Group 21"/>
            <p:cNvGrpSpPr/>
            <p:nvPr/>
          </p:nvGrpSpPr>
          <p:grpSpPr>
            <a:xfrm>
              <a:off x="0" y="0"/>
              <a:ext cx="425846" cy="425846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3" name="Group 23"/>
            <p:cNvGrpSpPr/>
            <p:nvPr/>
          </p:nvGrpSpPr>
          <p:grpSpPr>
            <a:xfrm>
              <a:off x="4280207" y="0"/>
              <a:ext cx="425846" cy="425846"/>
              <a:chOff x="0" y="0"/>
              <a:chExt cx="6350000" cy="63500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5" name="Group 25"/>
            <p:cNvGrpSpPr/>
            <p:nvPr/>
          </p:nvGrpSpPr>
          <p:grpSpPr>
            <a:xfrm>
              <a:off x="8560415" y="0"/>
              <a:ext cx="425846" cy="425846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7" name="Group 27"/>
            <p:cNvGrpSpPr/>
            <p:nvPr/>
          </p:nvGrpSpPr>
          <p:grpSpPr>
            <a:xfrm>
              <a:off x="12840622" y="0"/>
              <a:ext cx="425846" cy="425846"/>
              <a:chOff x="0" y="0"/>
              <a:chExt cx="6350000" cy="63500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  <p:grpSp>
          <p:nvGrpSpPr>
            <p:cNvPr id="29" name="Group 29"/>
            <p:cNvGrpSpPr/>
            <p:nvPr/>
          </p:nvGrpSpPr>
          <p:grpSpPr>
            <a:xfrm>
              <a:off x="17120830" y="0"/>
              <a:ext cx="425846" cy="425846"/>
              <a:chOff x="0" y="0"/>
              <a:chExt cx="6350000" cy="63500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4054"/>
              </a:solidFill>
            </p:spPr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59940"/>
            <a:ext cx="16230600" cy="18381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6000" dirty="0">
                <a:solidFill>
                  <a:srgbClr val="242725"/>
                </a:solidFill>
                <a:latin typeface="Inter Bold"/>
              </a:rPr>
              <a:t>REMUNERATION FOR THE COOPERATIVIZED ACTIVITY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3790583"/>
            <a:ext cx="10192384" cy="6105834"/>
            <a:chOff x="0" y="0"/>
            <a:chExt cx="13589845" cy="8141111"/>
          </a:xfrm>
        </p:grpSpPr>
        <p:sp>
          <p:nvSpPr>
            <p:cNvPr id="4" name="TextBox 4"/>
            <p:cNvSpPr txBox="1"/>
            <p:nvPr/>
          </p:nvSpPr>
          <p:spPr>
            <a:xfrm>
              <a:off x="0" y="-47625"/>
              <a:ext cx="13589845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>
                  <a:solidFill>
                    <a:srgbClr val="242725"/>
                  </a:solidFill>
                  <a:latin typeface="Inter Bold"/>
                </a:rPr>
                <a:t>SMART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778238"/>
              <a:ext cx="13589845" cy="9277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7.5% is what is contributed to the cooperative. 7.5% is applied on the tax base of the invoice (VAT is not part of the tax base)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2459063"/>
              <a:ext cx="13589845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AMOUNT FOR ACTIVITY MANAGEMENT.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294451"/>
              <a:ext cx="13589845" cy="28138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Once 7.5% (contribution to the cooperative) has been subtracted, the income that the member has for their </a:t>
              </a:r>
              <a:r>
                <a:rPr lang="en-US" sz="2000" b="1" dirty="0">
                  <a:solidFill>
                    <a:srgbClr val="242725"/>
                  </a:solidFill>
                  <a:latin typeface="Inter"/>
                </a:rPr>
                <a:t>cooperative activity </a:t>
              </a: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will remain.</a:t>
              </a:r>
            </a:p>
            <a:p>
              <a:pPr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The cooperative activity is made up of:</a:t>
              </a:r>
            </a:p>
            <a:p>
              <a:pPr>
                <a:lnSpc>
                  <a:spcPts val="2799"/>
                </a:lnSpc>
              </a:pPr>
              <a:endParaRPr lang="en-US" sz="2000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- </a:t>
              </a:r>
              <a:r>
                <a:rPr lang="en-US" sz="2000" b="1" dirty="0">
                  <a:solidFill>
                    <a:srgbClr val="242725"/>
                  </a:solidFill>
                  <a:latin typeface="Inter"/>
                </a:rPr>
                <a:t>Expenses</a:t>
              </a: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 (optional. If the activity has expenses)</a:t>
              </a:r>
            </a:p>
            <a:p>
              <a:pPr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- </a:t>
              </a:r>
              <a:r>
                <a:rPr lang="en-US" sz="2000" b="1" dirty="0">
                  <a:solidFill>
                    <a:srgbClr val="242725"/>
                  </a:solidFill>
                  <a:latin typeface="Inter"/>
                </a:rPr>
                <a:t>Company advance </a:t>
              </a: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(remuneration)</a:t>
              </a:r>
              <a:endParaRPr lang="en-US" sz="1999" dirty="0">
                <a:solidFill>
                  <a:srgbClr val="242725"/>
                </a:solidFill>
                <a:latin typeface="Inter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6861436"/>
              <a:ext cx="13589845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endParaRPr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7687299"/>
              <a:ext cx="13589845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181507" y="3398790"/>
            <a:ext cx="2912577" cy="2839113"/>
            <a:chOff x="0" y="0"/>
            <a:chExt cx="4589780" cy="4578350"/>
          </a:xfrm>
        </p:grpSpPr>
        <p:sp>
          <p:nvSpPr>
            <p:cNvPr id="11" name="Freeform 11"/>
            <p:cNvSpPr/>
            <p:nvPr/>
          </p:nvSpPr>
          <p:spPr>
            <a:xfrm>
              <a:off x="232345" y="209944"/>
              <a:ext cx="2418937" cy="2345148"/>
            </a:xfrm>
            <a:custGeom>
              <a:avLst/>
              <a:gdLst/>
              <a:ahLst/>
              <a:cxnLst/>
              <a:rect l="l" t="t" r="r" b="b"/>
              <a:pathLst>
                <a:path w="2418937" h="2345148">
                  <a:moveTo>
                    <a:pt x="20688" y="139962"/>
                  </a:moveTo>
                  <a:lnTo>
                    <a:pt x="20688" y="116635"/>
                  </a:lnTo>
                  <a:cubicBezTo>
                    <a:pt x="46947" y="116635"/>
                    <a:pt x="68431" y="95641"/>
                    <a:pt x="68431" y="69981"/>
                  </a:cubicBezTo>
                  <a:cubicBezTo>
                    <a:pt x="68431" y="44321"/>
                    <a:pt x="46947" y="23327"/>
                    <a:pt x="20688" y="23327"/>
                  </a:cubicBezTo>
                  <a:lnTo>
                    <a:pt x="20688" y="0"/>
                  </a:lnTo>
                  <a:cubicBezTo>
                    <a:pt x="60474" y="0"/>
                    <a:pt x="92302" y="31102"/>
                    <a:pt x="92302" y="69981"/>
                  </a:cubicBezTo>
                  <a:cubicBezTo>
                    <a:pt x="92302" y="108859"/>
                    <a:pt x="60474" y="139962"/>
                    <a:pt x="20688" y="139962"/>
                  </a:cubicBezTo>
                  <a:close/>
                  <a:moveTo>
                    <a:pt x="1273125" y="80867"/>
                  </a:moveTo>
                  <a:lnTo>
                    <a:pt x="1273125" y="57540"/>
                  </a:lnTo>
                  <a:lnTo>
                    <a:pt x="1129898" y="57540"/>
                  </a:lnTo>
                  <a:lnTo>
                    <a:pt x="1129898" y="80867"/>
                  </a:lnTo>
                  <a:lnTo>
                    <a:pt x="1273125" y="80867"/>
                  </a:lnTo>
                  <a:close/>
                  <a:moveTo>
                    <a:pt x="1201511" y="2345148"/>
                  </a:moveTo>
                  <a:cubicBezTo>
                    <a:pt x="1241297" y="2345148"/>
                    <a:pt x="1273125" y="2314045"/>
                    <a:pt x="1273125" y="2275167"/>
                  </a:cubicBezTo>
                  <a:lnTo>
                    <a:pt x="1249254" y="2275167"/>
                  </a:lnTo>
                  <a:cubicBezTo>
                    <a:pt x="1249254" y="2300827"/>
                    <a:pt x="1227770" y="2321821"/>
                    <a:pt x="1201511" y="2321821"/>
                  </a:cubicBezTo>
                  <a:cubicBezTo>
                    <a:pt x="1175253" y="2321821"/>
                    <a:pt x="1153769" y="2300827"/>
                    <a:pt x="1153769" y="2275167"/>
                  </a:cubicBezTo>
                  <a:lnTo>
                    <a:pt x="1129898" y="2275167"/>
                  </a:lnTo>
                  <a:cubicBezTo>
                    <a:pt x="1129898" y="2313268"/>
                    <a:pt x="1161726" y="2345148"/>
                    <a:pt x="1201511" y="2345148"/>
                  </a:cubicBezTo>
                  <a:close/>
                  <a:moveTo>
                    <a:pt x="592799" y="1748753"/>
                  </a:moveTo>
                  <a:cubicBezTo>
                    <a:pt x="592799" y="1787631"/>
                    <a:pt x="624627" y="1818734"/>
                    <a:pt x="664412" y="1818734"/>
                  </a:cubicBezTo>
                  <a:lnTo>
                    <a:pt x="664412" y="1795407"/>
                  </a:lnTo>
                  <a:cubicBezTo>
                    <a:pt x="638154" y="1795407"/>
                    <a:pt x="616670" y="1774412"/>
                    <a:pt x="616670" y="1748753"/>
                  </a:cubicBezTo>
                  <a:cubicBezTo>
                    <a:pt x="616670" y="1723093"/>
                    <a:pt x="638154" y="1702098"/>
                    <a:pt x="664412" y="1702098"/>
                  </a:cubicBezTo>
                  <a:lnTo>
                    <a:pt x="664412" y="1678771"/>
                  </a:lnTo>
                  <a:cubicBezTo>
                    <a:pt x="625423" y="1678771"/>
                    <a:pt x="592799" y="1710652"/>
                    <a:pt x="592799" y="1748753"/>
                  </a:cubicBezTo>
                  <a:close/>
                  <a:moveTo>
                    <a:pt x="101054" y="1245665"/>
                  </a:moveTo>
                  <a:lnTo>
                    <a:pt x="117764" y="1228559"/>
                  </a:lnTo>
                  <a:lnTo>
                    <a:pt x="16710" y="1129808"/>
                  </a:lnTo>
                  <a:lnTo>
                    <a:pt x="0" y="1146137"/>
                  </a:lnTo>
                  <a:lnTo>
                    <a:pt x="101054" y="1245665"/>
                  </a:lnTo>
                  <a:close/>
                  <a:moveTo>
                    <a:pt x="2418937" y="644604"/>
                  </a:moveTo>
                  <a:lnTo>
                    <a:pt x="2418937" y="621277"/>
                  </a:lnTo>
                  <a:lnTo>
                    <a:pt x="2275710" y="621277"/>
                  </a:lnTo>
                  <a:lnTo>
                    <a:pt x="2275710" y="644604"/>
                  </a:lnTo>
                  <a:lnTo>
                    <a:pt x="2418937" y="644604"/>
                  </a:lnTo>
                  <a:close/>
                  <a:moveTo>
                    <a:pt x="2311517" y="1192013"/>
                  </a:moveTo>
                  <a:cubicBezTo>
                    <a:pt x="2311517" y="1230892"/>
                    <a:pt x="2343345" y="1261994"/>
                    <a:pt x="2383130" y="1261994"/>
                  </a:cubicBezTo>
                  <a:lnTo>
                    <a:pt x="2383130" y="1238667"/>
                  </a:lnTo>
                  <a:cubicBezTo>
                    <a:pt x="2356872" y="1238667"/>
                    <a:pt x="2335388" y="1217673"/>
                    <a:pt x="2335388" y="1192013"/>
                  </a:cubicBezTo>
                  <a:cubicBezTo>
                    <a:pt x="2335388" y="1166353"/>
                    <a:pt x="2356872" y="1145359"/>
                    <a:pt x="2383130" y="1145359"/>
                  </a:cubicBezTo>
                  <a:lnTo>
                    <a:pt x="2383130" y="1122032"/>
                  </a:lnTo>
                  <a:cubicBezTo>
                    <a:pt x="2344141" y="1122032"/>
                    <a:pt x="2311517" y="1153135"/>
                    <a:pt x="2311517" y="1192013"/>
                  </a:cubicBezTo>
                  <a:close/>
                  <a:moveTo>
                    <a:pt x="1235727" y="630608"/>
                  </a:moveTo>
                  <a:cubicBezTo>
                    <a:pt x="1235727" y="591730"/>
                    <a:pt x="1203899" y="560627"/>
                    <a:pt x="1164113" y="560627"/>
                  </a:cubicBezTo>
                  <a:lnTo>
                    <a:pt x="1164113" y="583954"/>
                  </a:lnTo>
                  <a:cubicBezTo>
                    <a:pt x="1190372" y="583954"/>
                    <a:pt x="1211856" y="604948"/>
                    <a:pt x="1211856" y="630608"/>
                  </a:cubicBezTo>
                  <a:cubicBezTo>
                    <a:pt x="1211856" y="656268"/>
                    <a:pt x="1190372" y="677262"/>
                    <a:pt x="1164113" y="677262"/>
                  </a:cubicBezTo>
                  <a:lnTo>
                    <a:pt x="1164113" y="700589"/>
                  </a:lnTo>
                  <a:cubicBezTo>
                    <a:pt x="1203899" y="700589"/>
                    <a:pt x="1235727" y="668709"/>
                    <a:pt x="1235727" y="630608"/>
                  </a:cubicBezTo>
                  <a:close/>
                  <a:moveTo>
                    <a:pt x="639745" y="559072"/>
                  </a:moveTo>
                  <a:lnTo>
                    <a:pt x="615874" y="559072"/>
                  </a:lnTo>
                  <a:lnTo>
                    <a:pt x="615874" y="699034"/>
                  </a:lnTo>
                  <a:lnTo>
                    <a:pt x="639745" y="699034"/>
                  </a:lnTo>
                  <a:lnTo>
                    <a:pt x="639745" y="559072"/>
                  </a:lnTo>
                  <a:close/>
                  <a:moveTo>
                    <a:pt x="1272329" y="1201344"/>
                  </a:moveTo>
                  <a:lnTo>
                    <a:pt x="1272329" y="1178017"/>
                  </a:lnTo>
                  <a:lnTo>
                    <a:pt x="1129103" y="1178017"/>
                  </a:lnTo>
                  <a:lnTo>
                    <a:pt x="1129103" y="1201344"/>
                  </a:lnTo>
                  <a:lnTo>
                    <a:pt x="1272329" y="1201344"/>
                  </a:lnTo>
                  <a:close/>
                  <a:moveTo>
                    <a:pt x="2418937" y="2320266"/>
                  </a:moveTo>
                  <a:lnTo>
                    <a:pt x="2418937" y="2296939"/>
                  </a:lnTo>
                  <a:lnTo>
                    <a:pt x="2275710" y="2296939"/>
                  </a:lnTo>
                  <a:lnTo>
                    <a:pt x="2275710" y="2320266"/>
                  </a:lnTo>
                  <a:lnTo>
                    <a:pt x="2418937" y="2320266"/>
                  </a:lnTo>
                  <a:close/>
                </a:path>
              </a:pathLst>
            </a:custGeom>
            <a:solidFill>
              <a:srgbClr val="383838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14840" y="209944"/>
              <a:ext cx="2423711" cy="2379361"/>
            </a:xfrm>
            <a:custGeom>
              <a:avLst/>
              <a:gdLst/>
              <a:ahLst/>
              <a:cxnLst/>
              <a:rect l="l" t="t" r="r" b="b"/>
              <a:pathLst>
                <a:path w="2423711" h="2379361">
                  <a:moveTo>
                    <a:pt x="2376764" y="1820289"/>
                  </a:moveTo>
                  <a:lnTo>
                    <a:pt x="2352893" y="1820289"/>
                  </a:lnTo>
                  <a:lnTo>
                    <a:pt x="2352893" y="1680326"/>
                  </a:lnTo>
                  <a:lnTo>
                    <a:pt x="2376764" y="1680326"/>
                  </a:lnTo>
                  <a:lnTo>
                    <a:pt x="2376764" y="1820289"/>
                  </a:lnTo>
                  <a:close/>
                  <a:moveTo>
                    <a:pt x="657250" y="0"/>
                  </a:moveTo>
                  <a:lnTo>
                    <a:pt x="633379" y="0"/>
                  </a:lnTo>
                  <a:lnTo>
                    <a:pt x="633379" y="139962"/>
                  </a:lnTo>
                  <a:lnTo>
                    <a:pt x="657250" y="139962"/>
                  </a:lnTo>
                  <a:lnTo>
                    <a:pt x="657250" y="0"/>
                  </a:lnTo>
                  <a:close/>
                  <a:moveTo>
                    <a:pt x="33419" y="690481"/>
                  </a:moveTo>
                  <a:lnTo>
                    <a:pt x="16710" y="674152"/>
                  </a:lnTo>
                  <a:lnTo>
                    <a:pt x="117764" y="575401"/>
                  </a:lnTo>
                  <a:lnTo>
                    <a:pt x="134474" y="591730"/>
                  </a:lnTo>
                  <a:lnTo>
                    <a:pt x="33419" y="690481"/>
                  </a:lnTo>
                  <a:close/>
                  <a:moveTo>
                    <a:pt x="1729858" y="27992"/>
                  </a:moveTo>
                  <a:lnTo>
                    <a:pt x="1746567" y="11663"/>
                  </a:lnTo>
                  <a:lnTo>
                    <a:pt x="1847622" y="110414"/>
                  </a:lnTo>
                  <a:lnTo>
                    <a:pt x="1830912" y="126743"/>
                  </a:lnTo>
                  <a:lnTo>
                    <a:pt x="1729858" y="27992"/>
                  </a:lnTo>
                  <a:close/>
                  <a:moveTo>
                    <a:pt x="1863536" y="664821"/>
                  </a:moveTo>
                  <a:lnTo>
                    <a:pt x="1839665" y="664821"/>
                  </a:lnTo>
                  <a:cubicBezTo>
                    <a:pt x="1839665" y="639161"/>
                    <a:pt x="1818181" y="618167"/>
                    <a:pt x="1791923" y="618167"/>
                  </a:cubicBezTo>
                  <a:cubicBezTo>
                    <a:pt x="1765664" y="618167"/>
                    <a:pt x="1744180" y="639161"/>
                    <a:pt x="1744180" y="664821"/>
                  </a:cubicBezTo>
                  <a:lnTo>
                    <a:pt x="1720309" y="664821"/>
                  </a:lnTo>
                  <a:cubicBezTo>
                    <a:pt x="1720309" y="625943"/>
                    <a:pt x="1752137" y="594840"/>
                    <a:pt x="1791923" y="594840"/>
                  </a:cubicBezTo>
                  <a:cubicBezTo>
                    <a:pt x="1830912" y="594840"/>
                    <a:pt x="1863536" y="626720"/>
                    <a:pt x="1863536" y="664821"/>
                  </a:cubicBezTo>
                  <a:close/>
                  <a:moveTo>
                    <a:pt x="1180823" y="1812513"/>
                  </a:moveTo>
                  <a:lnTo>
                    <a:pt x="1164113" y="1796184"/>
                  </a:lnTo>
                  <a:lnTo>
                    <a:pt x="1265167" y="1697433"/>
                  </a:lnTo>
                  <a:lnTo>
                    <a:pt x="1281877" y="1713762"/>
                  </a:lnTo>
                  <a:lnTo>
                    <a:pt x="1180823" y="1812513"/>
                  </a:lnTo>
                  <a:close/>
                  <a:moveTo>
                    <a:pt x="82753" y="1819511"/>
                  </a:moveTo>
                  <a:lnTo>
                    <a:pt x="58882" y="1819511"/>
                  </a:lnTo>
                  <a:lnTo>
                    <a:pt x="58882" y="1679549"/>
                  </a:lnTo>
                  <a:lnTo>
                    <a:pt x="82753" y="1679549"/>
                  </a:lnTo>
                  <a:lnTo>
                    <a:pt x="82753" y="1819511"/>
                  </a:lnTo>
                  <a:close/>
                  <a:moveTo>
                    <a:pt x="1803062" y="2379361"/>
                  </a:moveTo>
                  <a:lnTo>
                    <a:pt x="1779191" y="2379361"/>
                  </a:lnTo>
                  <a:lnTo>
                    <a:pt x="1779191" y="2239399"/>
                  </a:lnTo>
                  <a:lnTo>
                    <a:pt x="1803062" y="2239399"/>
                  </a:lnTo>
                  <a:lnTo>
                    <a:pt x="1803062" y="2379361"/>
                  </a:lnTo>
                  <a:close/>
                  <a:moveTo>
                    <a:pt x="143226" y="2344370"/>
                  </a:moveTo>
                  <a:lnTo>
                    <a:pt x="119355" y="2344370"/>
                  </a:lnTo>
                  <a:cubicBezTo>
                    <a:pt x="119355" y="2318711"/>
                    <a:pt x="97871" y="2297716"/>
                    <a:pt x="71613" y="2297716"/>
                  </a:cubicBezTo>
                  <a:cubicBezTo>
                    <a:pt x="45355" y="2297716"/>
                    <a:pt x="23871" y="2318711"/>
                    <a:pt x="23871" y="2344370"/>
                  </a:cubicBezTo>
                  <a:lnTo>
                    <a:pt x="0" y="2344370"/>
                  </a:lnTo>
                  <a:cubicBezTo>
                    <a:pt x="0" y="2305492"/>
                    <a:pt x="31828" y="2274389"/>
                    <a:pt x="71613" y="2274389"/>
                  </a:cubicBezTo>
                  <a:cubicBezTo>
                    <a:pt x="111398" y="2274389"/>
                    <a:pt x="143226" y="2305492"/>
                    <a:pt x="143226" y="2344370"/>
                  </a:cubicBezTo>
                  <a:close/>
                  <a:moveTo>
                    <a:pt x="2322656" y="127521"/>
                  </a:moveTo>
                  <a:lnTo>
                    <a:pt x="2305946" y="111192"/>
                  </a:lnTo>
                  <a:lnTo>
                    <a:pt x="2407001" y="12441"/>
                  </a:lnTo>
                  <a:lnTo>
                    <a:pt x="2423710" y="28770"/>
                  </a:lnTo>
                  <a:lnTo>
                    <a:pt x="2322656" y="127521"/>
                  </a:lnTo>
                  <a:close/>
                  <a:moveTo>
                    <a:pt x="601551" y="2370030"/>
                  </a:moveTo>
                  <a:lnTo>
                    <a:pt x="584841" y="2353701"/>
                  </a:lnTo>
                  <a:lnTo>
                    <a:pt x="685896" y="2254950"/>
                  </a:lnTo>
                  <a:lnTo>
                    <a:pt x="702605" y="2271279"/>
                  </a:lnTo>
                  <a:lnTo>
                    <a:pt x="601551" y="2370030"/>
                  </a:lnTo>
                  <a:close/>
                  <a:moveTo>
                    <a:pt x="1746567" y="1249553"/>
                  </a:moveTo>
                  <a:lnTo>
                    <a:pt x="1729858" y="1233224"/>
                  </a:lnTo>
                  <a:lnTo>
                    <a:pt x="1830912" y="1134473"/>
                  </a:lnTo>
                  <a:lnTo>
                    <a:pt x="1847622" y="1150802"/>
                  </a:lnTo>
                  <a:lnTo>
                    <a:pt x="1746567" y="1249553"/>
                  </a:lnTo>
                  <a:close/>
                  <a:moveTo>
                    <a:pt x="573701" y="1154690"/>
                  </a:moveTo>
                  <a:lnTo>
                    <a:pt x="597573" y="1154690"/>
                  </a:lnTo>
                  <a:cubicBezTo>
                    <a:pt x="597573" y="1180350"/>
                    <a:pt x="619056" y="1201344"/>
                    <a:pt x="645315" y="1201344"/>
                  </a:cubicBezTo>
                  <a:cubicBezTo>
                    <a:pt x="671573" y="1201344"/>
                    <a:pt x="693057" y="1180350"/>
                    <a:pt x="693057" y="1154690"/>
                  </a:cubicBezTo>
                  <a:lnTo>
                    <a:pt x="716928" y="1154690"/>
                  </a:lnTo>
                  <a:cubicBezTo>
                    <a:pt x="716928" y="1193568"/>
                    <a:pt x="685100" y="1224671"/>
                    <a:pt x="645315" y="1224671"/>
                  </a:cubicBezTo>
                  <a:cubicBezTo>
                    <a:pt x="606325" y="1224671"/>
                    <a:pt x="573701" y="1193568"/>
                    <a:pt x="573701" y="1154690"/>
                  </a:cubicBezTo>
                  <a:close/>
                  <a:moveTo>
                    <a:pt x="1863536" y="1783743"/>
                  </a:moveTo>
                  <a:lnTo>
                    <a:pt x="1839665" y="1783743"/>
                  </a:lnTo>
                  <a:cubicBezTo>
                    <a:pt x="1839665" y="1758083"/>
                    <a:pt x="1818181" y="1737089"/>
                    <a:pt x="1791923" y="1737089"/>
                  </a:cubicBezTo>
                  <a:cubicBezTo>
                    <a:pt x="1765664" y="1737089"/>
                    <a:pt x="1744180" y="1758083"/>
                    <a:pt x="1744180" y="1783743"/>
                  </a:cubicBezTo>
                  <a:lnTo>
                    <a:pt x="1720309" y="1783743"/>
                  </a:lnTo>
                  <a:cubicBezTo>
                    <a:pt x="1720309" y="1744865"/>
                    <a:pt x="1752137" y="1713762"/>
                    <a:pt x="1791923" y="1713762"/>
                  </a:cubicBezTo>
                  <a:cubicBezTo>
                    <a:pt x="1831708" y="1713762"/>
                    <a:pt x="1863536" y="1745642"/>
                    <a:pt x="1863536" y="1783743"/>
                  </a:cubicBezTo>
                  <a:close/>
                </a:path>
              </a:pathLst>
            </a:custGeom>
            <a:solidFill>
              <a:srgbClr val="FF4054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1838228" y="3790583"/>
            <a:ext cx="5262429" cy="5262429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632815" y="4818347"/>
            <a:ext cx="4626485" cy="4651859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-443075" y="9720640"/>
            <a:ext cx="18865925" cy="566360"/>
          </a:xfrm>
          <a:prstGeom prst="rect">
            <a:avLst/>
          </a:prstGeom>
          <a:solidFill>
            <a:srgbClr val="FF4054"/>
          </a:solid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52511" y="2362078"/>
            <a:ext cx="3823385" cy="5193772"/>
            <a:chOff x="0" y="-66675"/>
            <a:chExt cx="5097846" cy="6925029"/>
          </a:xfrm>
        </p:grpSpPr>
        <p:sp>
          <p:nvSpPr>
            <p:cNvPr id="3" name="TextBox 3"/>
            <p:cNvSpPr txBox="1"/>
            <p:nvPr/>
          </p:nvSpPr>
          <p:spPr>
            <a:xfrm>
              <a:off x="0" y="-66675"/>
              <a:ext cx="5097846" cy="635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dirty="0">
                  <a:solidFill>
                    <a:srgbClr val="242725"/>
                  </a:solidFill>
                  <a:latin typeface="Inter Bold"/>
                </a:rPr>
                <a:t>EXPENSES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152432"/>
              <a:ext cx="5097846" cy="57059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From the </a:t>
              </a:r>
              <a:r>
                <a:rPr lang="en-US" sz="2000" b="1" dirty="0">
                  <a:solidFill>
                    <a:srgbClr val="242725"/>
                  </a:solidFill>
                  <a:latin typeface="Inter"/>
                </a:rPr>
                <a:t>income of the cooperative activity we subtract the expenses generated by the activity </a:t>
              </a: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and may be deductible according to accounting regulations.</a:t>
              </a:r>
            </a:p>
            <a:p>
              <a:pPr algn="ctr">
                <a:lnSpc>
                  <a:spcPts val="2799"/>
                </a:lnSpc>
              </a:pPr>
              <a:endParaRPr lang="en-US" sz="2000" dirty="0">
                <a:solidFill>
                  <a:srgbClr val="242725"/>
                </a:solidFill>
                <a:latin typeface="Inter"/>
              </a:endParaRPr>
            </a:p>
            <a:p>
              <a:pPr algn="ctr"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These will be paid to the socio / a or supplier (According as it comes in the bill of costs) Once the client for whom the activity is pay the bill.</a:t>
              </a:r>
              <a:endParaRPr lang="en-US" sz="1999" dirty="0">
                <a:solidFill>
                  <a:srgbClr val="242725"/>
                </a:solidFill>
                <a:latin typeface="Inter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512785" y="2059650"/>
            <a:ext cx="5262429" cy="5262429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512785" y="7475431"/>
            <a:ext cx="812410" cy="812410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4054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402230" y="640094"/>
            <a:ext cx="2912577" cy="2839113"/>
            <a:chOff x="0" y="0"/>
            <a:chExt cx="4589780" cy="4578350"/>
          </a:xfrm>
        </p:grpSpPr>
        <p:sp>
          <p:nvSpPr>
            <p:cNvPr id="10" name="Freeform 10"/>
            <p:cNvSpPr/>
            <p:nvPr/>
          </p:nvSpPr>
          <p:spPr>
            <a:xfrm>
              <a:off x="232345" y="209944"/>
              <a:ext cx="2418937" cy="2345148"/>
            </a:xfrm>
            <a:custGeom>
              <a:avLst/>
              <a:gdLst/>
              <a:ahLst/>
              <a:cxnLst/>
              <a:rect l="l" t="t" r="r" b="b"/>
              <a:pathLst>
                <a:path w="2418937" h="2345148">
                  <a:moveTo>
                    <a:pt x="20688" y="139962"/>
                  </a:moveTo>
                  <a:lnTo>
                    <a:pt x="20688" y="116635"/>
                  </a:lnTo>
                  <a:cubicBezTo>
                    <a:pt x="46947" y="116635"/>
                    <a:pt x="68431" y="95641"/>
                    <a:pt x="68431" y="69981"/>
                  </a:cubicBezTo>
                  <a:cubicBezTo>
                    <a:pt x="68431" y="44321"/>
                    <a:pt x="46947" y="23327"/>
                    <a:pt x="20688" y="23327"/>
                  </a:cubicBezTo>
                  <a:lnTo>
                    <a:pt x="20688" y="0"/>
                  </a:lnTo>
                  <a:cubicBezTo>
                    <a:pt x="60474" y="0"/>
                    <a:pt x="92302" y="31102"/>
                    <a:pt x="92302" y="69981"/>
                  </a:cubicBezTo>
                  <a:cubicBezTo>
                    <a:pt x="92302" y="108859"/>
                    <a:pt x="60474" y="139962"/>
                    <a:pt x="20688" y="139962"/>
                  </a:cubicBezTo>
                  <a:close/>
                  <a:moveTo>
                    <a:pt x="1273125" y="80867"/>
                  </a:moveTo>
                  <a:lnTo>
                    <a:pt x="1273125" y="57540"/>
                  </a:lnTo>
                  <a:lnTo>
                    <a:pt x="1129898" y="57540"/>
                  </a:lnTo>
                  <a:lnTo>
                    <a:pt x="1129898" y="80867"/>
                  </a:lnTo>
                  <a:lnTo>
                    <a:pt x="1273125" y="80867"/>
                  </a:lnTo>
                  <a:close/>
                  <a:moveTo>
                    <a:pt x="1201511" y="2345148"/>
                  </a:moveTo>
                  <a:cubicBezTo>
                    <a:pt x="1241297" y="2345148"/>
                    <a:pt x="1273125" y="2314045"/>
                    <a:pt x="1273125" y="2275167"/>
                  </a:cubicBezTo>
                  <a:lnTo>
                    <a:pt x="1249254" y="2275167"/>
                  </a:lnTo>
                  <a:cubicBezTo>
                    <a:pt x="1249254" y="2300827"/>
                    <a:pt x="1227770" y="2321821"/>
                    <a:pt x="1201511" y="2321821"/>
                  </a:cubicBezTo>
                  <a:cubicBezTo>
                    <a:pt x="1175253" y="2321821"/>
                    <a:pt x="1153769" y="2300827"/>
                    <a:pt x="1153769" y="2275167"/>
                  </a:cubicBezTo>
                  <a:lnTo>
                    <a:pt x="1129898" y="2275167"/>
                  </a:lnTo>
                  <a:cubicBezTo>
                    <a:pt x="1129898" y="2313268"/>
                    <a:pt x="1161726" y="2345148"/>
                    <a:pt x="1201511" y="2345148"/>
                  </a:cubicBezTo>
                  <a:close/>
                  <a:moveTo>
                    <a:pt x="592799" y="1748753"/>
                  </a:moveTo>
                  <a:cubicBezTo>
                    <a:pt x="592799" y="1787631"/>
                    <a:pt x="624627" y="1818734"/>
                    <a:pt x="664412" y="1818734"/>
                  </a:cubicBezTo>
                  <a:lnTo>
                    <a:pt x="664412" y="1795407"/>
                  </a:lnTo>
                  <a:cubicBezTo>
                    <a:pt x="638154" y="1795407"/>
                    <a:pt x="616670" y="1774412"/>
                    <a:pt x="616670" y="1748753"/>
                  </a:cubicBezTo>
                  <a:cubicBezTo>
                    <a:pt x="616670" y="1723093"/>
                    <a:pt x="638154" y="1702098"/>
                    <a:pt x="664412" y="1702098"/>
                  </a:cubicBezTo>
                  <a:lnTo>
                    <a:pt x="664412" y="1678771"/>
                  </a:lnTo>
                  <a:cubicBezTo>
                    <a:pt x="625423" y="1678771"/>
                    <a:pt x="592799" y="1710652"/>
                    <a:pt x="592799" y="1748753"/>
                  </a:cubicBezTo>
                  <a:close/>
                  <a:moveTo>
                    <a:pt x="101054" y="1245665"/>
                  </a:moveTo>
                  <a:lnTo>
                    <a:pt x="117764" y="1228559"/>
                  </a:lnTo>
                  <a:lnTo>
                    <a:pt x="16710" y="1129808"/>
                  </a:lnTo>
                  <a:lnTo>
                    <a:pt x="0" y="1146137"/>
                  </a:lnTo>
                  <a:lnTo>
                    <a:pt x="101054" y="1245665"/>
                  </a:lnTo>
                  <a:close/>
                  <a:moveTo>
                    <a:pt x="2418937" y="644604"/>
                  </a:moveTo>
                  <a:lnTo>
                    <a:pt x="2418937" y="621277"/>
                  </a:lnTo>
                  <a:lnTo>
                    <a:pt x="2275710" y="621277"/>
                  </a:lnTo>
                  <a:lnTo>
                    <a:pt x="2275710" y="644604"/>
                  </a:lnTo>
                  <a:lnTo>
                    <a:pt x="2418937" y="644604"/>
                  </a:lnTo>
                  <a:close/>
                  <a:moveTo>
                    <a:pt x="2311517" y="1192013"/>
                  </a:moveTo>
                  <a:cubicBezTo>
                    <a:pt x="2311517" y="1230892"/>
                    <a:pt x="2343345" y="1261994"/>
                    <a:pt x="2383130" y="1261994"/>
                  </a:cubicBezTo>
                  <a:lnTo>
                    <a:pt x="2383130" y="1238667"/>
                  </a:lnTo>
                  <a:cubicBezTo>
                    <a:pt x="2356872" y="1238667"/>
                    <a:pt x="2335388" y="1217673"/>
                    <a:pt x="2335388" y="1192013"/>
                  </a:cubicBezTo>
                  <a:cubicBezTo>
                    <a:pt x="2335388" y="1166353"/>
                    <a:pt x="2356872" y="1145359"/>
                    <a:pt x="2383130" y="1145359"/>
                  </a:cubicBezTo>
                  <a:lnTo>
                    <a:pt x="2383130" y="1122032"/>
                  </a:lnTo>
                  <a:cubicBezTo>
                    <a:pt x="2344141" y="1122032"/>
                    <a:pt x="2311517" y="1153135"/>
                    <a:pt x="2311517" y="1192013"/>
                  </a:cubicBezTo>
                  <a:close/>
                  <a:moveTo>
                    <a:pt x="1235727" y="630608"/>
                  </a:moveTo>
                  <a:cubicBezTo>
                    <a:pt x="1235727" y="591730"/>
                    <a:pt x="1203899" y="560627"/>
                    <a:pt x="1164113" y="560627"/>
                  </a:cubicBezTo>
                  <a:lnTo>
                    <a:pt x="1164113" y="583954"/>
                  </a:lnTo>
                  <a:cubicBezTo>
                    <a:pt x="1190372" y="583954"/>
                    <a:pt x="1211856" y="604948"/>
                    <a:pt x="1211856" y="630608"/>
                  </a:cubicBezTo>
                  <a:cubicBezTo>
                    <a:pt x="1211856" y="656268"/>
                    <a:pt x="1190372" y="677262"/>
                    <a:pt x="1164113" y="677262"/>
                  </a:cubicBezTo>
                  <a:lnTo>
                    <a:pt x="1164113" y="700589"/>
                  </a:lnTo>
                  <a:cubicBezTo>
                    <a:pt x="1203899" y="700589"/>
                    <a:pt x="1235727" y="668709"/>
                    <a:pt x="1235727" y="630608"/>
                  </a:cubicBezTo>
                  <a:close/>
                  <a:moveTo>
                    <a:pt x="639745" y="559072"/>
                  </a:moveTo>
                  <a:lnTo>
                    <a:pt x="615874" y="559072"/>
                  </a:lnTo>
                  <a:lnTo>
                    <a:pt x="615874" y="699034"/>
                  </a:lnTo>
                  <a:lnTo>
                    <a:pt x="639745" y="699034"/>
                  </a:lnTo>
                  <a:lnTo>
                    <a:pt x="639745" y="559072"/>
                  </a:lnTo>
                  <a:close/>
                  <a:moveTo>
                    <a:pt x="1272329" y="1201344"/>
                  </a:moveTo>
                  <a:lnTo>
                    <a:pt x="1272329" y="1178017"/>
                  </a:lnTo>
                  <a:lnTo>
                    <a:pt x="1129103" y="1178017"/>
                  </a:lnTo>
                  <a:lnTo>
                    <a:pt x="1129103" y="1201344"/>
                  </a:lnTo>
                  <a:lnTo>
                    <a:pt x="1272329" y="1201344"/>
                  </a:lnTo>
                  <a:close/>
                  <a:moveTo>
                    <a:pt x="2418937" y="2320266"/>
                  </a:moveTo>
                  <a:lnTo>
                    <a:pt x="2418937" y="2296939"/>
                  </a:lnTo>
                  <a:lnTo>
                    <a:pt x="2275710" y="2296939"/>
                  </a:lnTo>
                  <a:lnTo>
                    <a:pt x="2275710" y="2320266"/>
                  </a:lnTo>
                  <a:lnTo>
                    <a:pt x="2418937" y="2320266"/>
                  </a:lnTo>
                  <a:close/>
                </a:path>
              </a:pathLst>
            </a:custGeom>
            <a:solidFill>
              <a:srgbClr val="383838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214840" y="209944"/>
              <a:ext cx="2423711" cy="2379361"/>
            </a:xfrm>
            <a:custGeom>
              <a:avLst/>
              <a:gdLst/>
              <a:ahLst/>
              <a:cxnLst/>
              <a:rect l="l" t="t" r="r" b="b"/>
              <a:pathLst>
                <a:path w="2423711" h="2379361">
                  <a:moveTo>
                    <a:pt x="2376764" y="1820289"/>
                  </a:moveTo>
                  <a:lnTo>
                    <a:pt x="2352893" y="1820289"/>
                  </a:lnTo>
                  <a:lnTo>
                    <a:pt x="2352893" y="1680326"/>
                  </a:lnTo>
                  <a:lnTo>
                    <a:pt x="2376764" y="1680326"/>
                  </a:lnTo>
                  <a:lnTo>
                    <a:pt x="2376764" y="1820289"/>
                  </a:lnTo>
                  <a:close/>
                  <a:moveTo>
                    <a:pt x="657250" y="0"/>
                  </a:moveTo>
                  <a:lnTo>
                    <a:pt x="633379" y="0"/>
                  </a:lnTo>
                  <a:lnTo>
                    <a:pt x="633379" y="139962"/>
                  </a:lnTo>
                  <a:lnTo>
                    <a:pt x="657250" y="139962"/>
                  </a:lnTo>
                  <a:lnTo>
                    <a:pt x="657250" y="0"/>
                  </a:lnTo>
                  <a:close/>
                  <a:moveTo>
                    <a:pt x="33419" y="690481"/>
                  </a:moveTo>
                  <a:lnTo>
                    <a:pt x="16710" y="674152"/>
                  </a:lnTo>
                  <a:lnTo>
                    <a:pt x="117764" y="575401"/>
                  </a:lnTo>
                  <a:lnTo>
                    <a:pt x="134474" y="591730"/>
                  </a:lnTo>
                  <a:lnTo>
                    <a:pt x="33419" y="690481"/>
                  </a:lnTo>
                  <a:close/>
                  <a:moveTo>
                    <a:pt x="1729858" y="27992"/>
                  </a:moveTo>
                  <a:lnTo>
                    <a:pt x="1746567" y="11663"/>
                  </a:lnTo>
                  <a:lnTo>
                    <a:pt x="1847622" y="110414"/>
                  </a:lnTo>
                  <a:lnTo>
                    <a:pt x="1830912" y="126743"/>
                  </a:lnTo>
                  <a:lnTo>
                    <a:pt x="1729858" y="27992"/>
                  </a:lnTo>
                  <a:close/>
                  <a:moveTo>
                    <a:pt x="1863536" y="664821"/>
                  </a:moveTo>
                  <a:lnTo>
                    <a:pt x="1839665" y="664821"/>
                  </a:lnTo>
                  <a:cubicBezTo>
                    <a:pt x="1839665" y="639161"/>
                    <a:pt x="1818181" y="618167"/>
                    <a:pt x="1791923" y="618167"/>
                  </a:cubicBezTo>
                  <a:cubicBezTo>
                    <a:pt x="1765664" y="618167"/>
                    <a:pt x="1744180" y="639161"/>
                    <a:pt x="1744180" y="664821"/>
                  </a:cubicBezTo>
                  <a:lnTo>
                    <a:pt x="1720309" y="664821"/>
                  </a:lnTo>
                  <a:cubicBezTo>
                    <a:pt x="1720309" y="625943"/>
                    <a:pt x="1752137" y="594840"/>
                    <a:pt x="1791923" y="594840"/>
                  </a:cubicBezTo>
                  <a:cubicBezTo>
                    <a:pt x="1830912" y="594840"/>
                    <a:pt x="1863536" y="626720"/>
                    <a:pt x="1863536" y="664821"/>
                  </a:cubicBezTo>
                  <a:close/>
                  <a:moveTo>
                    <a:pt x="1180823" y="1812513"/>
                  </a:moveTo>
                  <a:lnTo>
                    <a:pt x="1164113" y="1796184"/>
                  </a:lnTo>
                  <a:lnTo>
                    <a:pt x="1265167" y="1697433"/>
                  </a:lnTo>
                  <a:lnTo>
                    <a:pt x="1281877" y="1713762"/>
                  </a:lnTo>
                  <a:lnTo>
                    <a:pt x="1180823" y="1812513"/>
                  </a:lnTo>
                  <a:close/>
                  <a:moveTo>
                    <a:pt x="82753" y="1819511"/>
                  </a:moveTo>
                  <a:lnTo>
                    <a:pt x="58882" y="1819511"/>
                  </a:lnTo>
                  <a:lnTo>
                    <a:pt x="58882" y="1679549"/>
                  </a:lnTo>
                  <a:lnTo>
                    <a:pt x="82753" y="1679549"/>
                  </a:lnTo>
                  <a:lnTo>
                    <a:pt x="82753" y="1819511"/>
                  </a:lnTo>
                  <a:close/>
                  <a:moveTo>
                    <a:pt x="1803062" y="2379361"/>
                  </a:moveTo>
                  <a:lnTo>
                    <a:pt x="1779191" y="2379361"/>
                  </a:lnTo>
                  <a:lnTo>
                    <a:pt x="1779191" y="2239399"/>
                  </a:lnTo>
                  <a:lnTo>
                    <a:pt x="1803062" y="2239399"/>
                  </a:lnTo>
                  <a:lnTo>
                    <a:pt x="1803062" y="2379361"/>
                  </a:lnTo>
                  <a:close/>
                  <a:moveTo>
                    <a:pt x="143226" y="2344370"/>
                  </a:moveTo>
                  <a:lnTo>
                    <a:pt x="119355" y="2344370"/>
                  </a:lnTo>
                  <a:cubicBezTo>
                    <a:pt x="119355" y="2318711"/>
                    <a:pt x="97871" y="2297716"/>
                    <a:pt x="71613" y="2297716"/>
                  </a:cubicBezTo>
                  <a:cubicBezTo>
                    <a:pt x="45355" y="2297716"/>
                    <a:pt x="23871" y="2318711"/>
                    <a:pt x="23871" y="2344370"/>
                  </a:cubicBezTo>
                  <a:lnTo>
                    <a:pt x="0" y="2344370"/>
                  </a:lnTo>
                  <a:cubicBezTo>
                    <a:pt x="0" y="2305492"/>
                    <a:pt x="31828" y="2274389"/>
                    <a:pt x="71613" y="2274389"/>
                  </a:cubicBezTo>
                  <a:cubicBezTo>
                    <a:pt x="111398" y="2274389"/>
                    <a:pt x="143226" y="2305492"/>
                    <a:pt x="143226" y="2344370"/>
                  </a:cubicBezTo>
                  <a:close/>
                  <a:moveTo>
                    <a:pt x="2322656" y="127521"/>
                  </a:moveTo>
                  <a:lnTo>
                    <a:pt x="2305946" y="111192"/>
                  </a:lnTo>
                  <a:lnTo>
                    <a:pt x="2407001" y="12441"/>
                  </a:lnTo>
                  <a:lnTo>
                    <a:pt x="2423710" y="28770"/>
                  </a:lnTo>
                  <a:lnTo>
                    <a:pt x="2322656" y="127521"/>
                  </a:lnTo>
                  <a:close/>
                  <a:moveTo>
                    <a:pt x="601551" y="2370030"/>
                  </a:moveTo>
                  <a:lnTo>
                    <a:pt x="584841" y="2353701"/>
                  </a:lnTo>
                  <a:lnTo>
                    <a:pt x="685896" y="2254950"/>
                  </a:lnTo>
                  <a:lnTo>
                    <a:pt x="702605" y="2271279"/>
                  </a:lnTo>
                  <a:lnTo>
                    <a:pt x="601551" y="2370030"/>
                  </a:lnTo>
                  <a:close/>
                  <a:moveTo>
                    <a:pt x="1746567" y="1249553"/>
                  </a:moveTo>
                  <a:lnTo>
                    <a:pt x="1729858" y="1233224"/>
                  </a:lnTo>
                  <a:lnTo>
                    <a:pt x="1830912" y="1134473"/>
                  </a:lnTo>
                  <a:lnTo>
                    <a:pt x="1847622" y="1150802"/>
                  </a:lnTo>
                  <a:lnTo>
                    <a:pt x="1746567" y="1249553"/>
                  </a:lnTo>
                  <a:close/>
                  <a:moveTo>
                    <a:pt x="573701" y="1154690"/>
                  </a:moveTo>
                  <a:lnTo>
                    <a:pt x="597573" y="1154690"/>
                  </a:lnTo>
                  <a:cubicBezTo>
                    <a:pt x="597573" y="1180350"/>
                    <a:pt x="619056" y="1201344"/>
                    <a:pt x="645315" y="1201344"/>
                  </a:cubicBezTo>
                  <a:cubicBezTo>
                    <a:pt x="671573" y="1201344"/>
                    <a:pt x="693057" y="1180350"/>
                    <a:pt x="693057" y="1154690"/>
                  </a:cubicBezTo>
                  <a:lnTo>
                    <a:pt x="716928" y="1154690"/>
                  </a:lnTo>
                  <a:cubicBezTo>
                    <a:pt x="716928" y="1193568"/>
                    <a:pt x="685100" y="1224671"/>
                    <a:pt x="645315" y="1224671"/>
                  </a:cubicBezTo>
                  <a:cubicBezTo>
                    <a:pt x="606325" y="1224671"/>
                    <a:pt x="573701" y="1193568"/>
                    <a:pt x="573701" y="1154690"/>
                  </a:cubicBezTo>
                  <a:close/>
                  <a:moveTo>
                    <a:pt x="1863536" y="1783743"/>
                  </a:moveTo>
                  <a:lnTo>
                    <a:pt x="1839665" y="1783743"/>
                  </a:lnTo>
                  <a:cubicBezTo>
                    <a:pt x="1839665" y="1758083"/>
                    <a:pt x="1818181" y="1737089"/>
                    <a:pt x="1791923" y="1737089"/>
                  </a:cubicBezTo>
                  <a:cubicBezTo>
                    <a:pt x="1765664" y="1737089"/>
                    <a:pt x="1744180" y="1758083"/>
                    <a:pt x="1744180" y="1783743"/>
                  </a:cubicBezTo>
                  <a:lnTo>
                    <a:pt x="1720309" y="1783743"/>
                  </a:lnTo>
                  <a:cubicBezTo>
                    <a:pt x="1720309" y="1744865"/>
                    <a:pt x="1752137" y="1713762"/>
                    <a:pt x="1791923" y="1713762"/>
                  </a:cubicBezTo>
                  <a:cubicBezTo>
                    <a:pt x="1831708" y="1713762"/>
                    <a:pt x="1863536" y="1745642"/>
                    <a:pt x="1863536" y="1783743"/>
                  </a:cubicBezTo>
                  <a:close/>
                </a:path>
              </a:pathLst>
            </a:custGeom>
            <a:solidFill>
              <a:srgbClr val="FF4054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868337" y="1440499"/>
            <a:ext cx="4551325" cy="7406003"/>
          </a:xfrm>
          <a:prstGeom prst="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13162973" y="940315"/>
            <a:ext cx="4096327" cy="7707215"/>
            <a:chOff x="0" y="-66675"/>
            <a:chExt cx="5461769" cy="10276287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66675"/>
              <a:ext cx="5461769" cy="12795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0" dirty="0">
                  <a:solidFill>
                    <a:srgbClr val="242725"/>
                  </a:solidFill>
                  <a:latin typeface="Inter Bold"/>
                </a:rPr>
                <a:t>COOPERATIVE</a:t>
              </a:r>
              <a:r>
                <a:rPr lang="en-US" sz="2800" dirty="0">
                  <a:solidFill>
                    <a:srgbClr val="242725"/>
                  </a:solidFill>
                  <a:latin typeface="Inter Bold"/>
                </a:rPr>
                <a:t> ADVANCE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152432"/>
              <a:ext cx="5461769" cy="9057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9"/>
                </a:lnSpc>
              </a:pPr>
              <a:r>
                <a:rPr lang="en-US" sz="2000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The remaining income</a:t>
              </a:r>
              <a:r>
                <a:rPr lang="en-US" sz="20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, once the Smart margin has been removed and </a:t>
              </a:r>
              <a:r>
                <a:rPr lang="en-US" sz="2000" b="1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the activity expenses are used for remuneration</a:t>
              </a:r>
              <a:r>
                <a:rPr lang="en-US" sz="2000" dirty="0">
                  <a:solidFill>
                    <a:srgbClr val="242725"/>
                  </a:solidFill>
                  <a:latin typeface="Inter" panose="020B0604020202020204" charset="0"/>
                  <a:ea typeface="Inter" panose="020B0604020202020204" charset="0"/>
                </a:rPr>
                <a:t>.</a:t>
              </a:r>
            </a:p>
            <a:p>
              <a:pPr algn="ctr">
                <a:lnSpc>
                  <a:spcPts val="2799"/>
                </a:lnSpc>
              </a:pPr>
              <a:endParaRPr lang="en-US" sz="2000" dirty="0">
                <a:solidFill>
                  <a:srgbClr val="242725"/>
                </a:solidFill>
                <a:latin typeface="Inter" panose="020B0604020202020204" charset="0"/>
                <a:ea typeface="Inter" panose="020B0604020202020204" charset="0"/>
              </a:endParaRPr>
            </a:p>
            <a:p>
              <a:pPr algn="ctr">
                <a:lnSpc>
                  <a:spcPts val="2799"/>
                </a:lnSpc>
              </a:pPr>
              <a:r>
                <a:rPr lang="en-US" sz="1999" b="1" dirty="0">
                  <a:solidFill>
                    <a:srgbClr val="242725"/>
                  </a:solidFill>
                  <a:latin typeface="Inter"/>
                </a:rPr>
                <a:t>The corresponding taxes </a:t>
              </a:r>
              <a:r>
                <a:rPr lang="en-US" sz="1999" dirty="0">
                  <a:solidFill>
                    <a:srgbClr val="242725"/>
                  </a:solidFill>
                  <a:latin typeface="Inter"/>
                </a:rPr>
                <a:t>must be applied to this amount:</a:t>
              </a:r>
            </a:p>
            <a:p>
              <a:pPr marL="342900" indent="-342900">
                <a:lnSpc>
                  <a:spcPts val="2799"/>
                </a:lnSpc>
                <a:buFont typeface="Arial" panose="020B0604020202020204" pitchFamily="34" charset="0"/>
                <a:buChar char="•"/>
              </a:pPr>
              <a:r>
                <a:rPr lang="en-US" sz="1999" dirty="0">
                  <a:solidFill>
                    <a:srgbClr val="242725"/>
                  </a:solidFill>
                  <a:latin typeface="Inter"/>
                </a:rPr>
                <a:t>Social security (Contributions under the general regime)</a:t>
              </a:r>
            </a:p>
            <a:p>
              <a:pPr marL="342900" indent="-342900">
                <a:lnSpc>
                  <a:spcPts val="2799"/>
                </a:lnSpc>
                <a:buFont typeface="Arial" panose="020B0604020202020204" pitchFamily="34" charset="0"/>
                <a:buChar char="•"/>
              </a:pPr>
              <a:r>
                <a:rPr lang="en-US" sz="1999" dirty="0">
                  <a:solidFill>
                    <a:srgbClr val="242725"/>
                  </a:solidFill>
                  <a:latin typeface="Inter"/>
                </a:rPr>
                <a:t>Personal income tax</a:t>
              </a:r>
            </a:p>
            <a:p>
              <a:pPr algn="ctr">
                <a:lnSpc>
                  <a:spcPts val="2799"/>
                </a:lnSpc>
              </a:pPr>
              <a:endParaRPr lang="en-US" sz="1999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799"/>
                </a:lnSpc>
              </a:pPr>
              <a:r>
                <a:rPr lang="en-US" sz="1999" b="1" dirty="0">
                  <a:solidFill>
                    <a:srgbClr val="000000"/>
                  </a:solidFill>
                  <a:latin typeface="Inter" panose="020B0604020202020204" charset="0"/>
                  <a:ea typeface="Inter" panose="020B0604020202020204" charset="0"/>
                </a:rPr>
                <a:t>Once all the costs of the cooperative activity have been subtracted, </a:t>
              </a:r>
              <a:r>
                <a:rPr lang="en-US" sz="1999" dirty="0">
                  <a:solidFill>
                    <a:srgbClr val="000000"/>
                  </a:solidFill>
                  <a:latin typeface="Inter" panose="020B0604020202020204" charset="0"/>
                  <a:ea typeface="Inter" panose="020B0604020202020204" charset="0"/>
                </a:rPr>
                <a:t>the member will receive the corresponding money as a corporate advance (The surpluses of their cooperative activity).</a:t>
              </a:r>
            </a:p>
            <a:p>
              <a:pPr>
                <a:lnSpc>
                  <a:spcPts val="2800"/>
                </a:lnSpc>
              </a:pPr>
              <a:endParaRPr lang="en-US" sz="1999" dirty="0">
                <a:solidFill>
                  <a:srgbClr val="000000"/>
                </a:solidFill>
                <a:latin typeface="Inter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3162973" y="9268104"/>
            <a:ext cx="4096327" cy="21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200" u="sng">
                <a:solidFill>
                  <a:srgbClr val="000000"/>
                </a:solidFill>
                <a:latin typeface="Inter"/>
              </a:rPr>
              <a:t>Entiende tu anticipo societario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755538"/>
            <a:ext cx="7267677" cy="123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US" sz="8000" dirty="0">
                <a:solidFill>
                  <a:srgbClr val="242725"/>
                </a:solidFill>
                <a:latin typeface="Inter"/>
              </a:rPr>
              <a:t>Thank you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315853" y="7337631"/>
            <a:ext cx="6216356" cy="6216356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090676" y="1028700"/>
            <a:ext cx="3857937" cy="842010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4262367" y="704850"/>
            <a:ext cx="2996933" cy="2819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925"/>
              </a:lnSpc>
              <a:spcBef>
                <a:spcPct val="0"/>
              </a:spcBef>
            </a:pPr>
            <a:r>
              <a:rPr lang="en-US" sz="16375">
                <a:solidFill>
                  <a:srgbClr val="242725">
                    <a:alpha val="7842"/>
                  </a:srgbClr>
                </a:solidFill>
                <a:latin typeface="Inter Bold"/>
              </a:rPr>
              <a:t>09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028700" y="4144602"/>
            <a:ext cx="5980970" cy="4839243"/>
            <a:chOff x="0" y="-47625"/>
            <a:chExt cx="7974626" cy="6452325"/>
          </a:xfrm>
        </p:grpSpPr>
        <p:sp>
          <p:nvSpPr>
            <p:cNvPr id="8" name="TextBox 8"/>
            <p:cNvSpPr txBox="1"/>
            <p:nvPr/>
          </p:nvSpPr>
          <p:spPr>
            <a:xfrm>
              <a:off x="0" y="-47625"/>
              <a:ext cx="7974626" cy="453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  <a:spcBef>
                  <a:spcPct val="0"/>
                </a:spcBef>
              </a:pPr>
              <a:r>
                <a:rPr lang="en-US" sz="2000" spc="20" dirty="0">
                  <a:solidFill>
                    <a:srgbClr val="242725"/>
                  </a:solidFill>
                  <a:latin typeface="Inter Bold"/>
                </a:rPr>
                <a:t>IT'S MUCH EASIER THAN IT APPEARS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698863"/>
              <a:ext cx="7974626" cy="57058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The advisors become your new co-worker. By being part of Smart you incorporate a group of professionals into your project in order to continue growing.</a:t>
              </a:r>
            </a:p>
            <a:p>
              <a:pPr>
                <a:lnSpc>
                  <a:spcPts val="2799"/>
                </a:lnSpc>
              </a:pPr>
              <a:endParaRPr lang="en-US" sz="2000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799"/>
                </a:lnSpc>
              </a:pPr>
              <a:r>
                <a:rPr lang="en-US" sz="2000" dirty="0">
                  <a:solidFill>
                    <a:srgbClr val="242725"/>
                  </a:solidFill>
                  <a:latin typeface="Inter"/>
                </a:rPr>
                <a:t>Each procedure is implemented from experience, and always looking for your safety. Undertaking is difficult, a path full of challenges and complications. Entrepreneurship is taking risks and at Smart we want to minimize and share them.</a:t>
              </a:r>
              <a:endParaRPr lang="en-US" sz="1999" dirty="0">
                <a:solidFill>
                  <a:srgbClr val="242725"/>
                </a:solidFill>
                <a:latin typeface="Inter"/>
              </a:endParaRPr>
            </a:p>
            <a:p>
              <a:pPr>
                <a:lnSpc>
                  <a:spcPts val="2800"/>
                </a:lnSpc>
                <a:spcBef>
                  <a:spcPct val="0"/>
                </a:spcBef>
              </a:pPr>
              <a:endParaRPr lang="en-US" sz="1999" dirty="0">
                <a:solidFill>
                  <a:srgbClr val="242725"/>
                </a:solidFill>
                <a:latin typeface="Inter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762863" y="4743036"/>
            <a:ext cx="1538691" cy="1538691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4054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144000" y="3965279"/>
            <a:ext cx="777757" cy="777757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6780498" y="8491196"/>
            <a:ext cx="957604" cy="95760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2725">
                <a:alpha val="4705"/>
              </a:srgbClr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7687711" y="6741648"/>
            <a:ext cx="2912577" cy="2839113"/>
            <a:chOff x="0" y="0"/>
            <a:chExt cx="4589780" cy="4578350"/>
          </a:xfrm>
        </p:grpSpPr>
        <p:sp>
          <p:nvSpPr>
            <p:cNvPr id="17" name="Freeform 17"/>
            <p:cNvSpPr/>
            <p:nvPr/>
          </p:nvSpPr>
          <p:spPr>
            <a:xfrm>
              <a:off x="232345" y="209944"/>
              <a:ext cx="2418937" cy="2345148"/>
            </a:xfrm>
            <a:custGeom>
              <a:avLst/>
              <a:gdLst/>
              <a:ahLst/>
              <a:cxnLst/>
              <a:rect l="l" t="t" r="r" b="b"/>
              <a:pathLst>
                <a:path w="2418937" h="2345148">
                  <a:moveTo>
                    <a:pt x="20688" y="139962"/>
                  </a:moveTo>
                  <a:lnTo>
                    <a:pt x="20688" y="116635"/>
                  </a:lnTo>
                  <a:cubicBezTo>
                    <a:pt x="46947" y="116635"/>
                    <a:pt x="68431" y="95641"/>
                    <a:pt x="68431" y="69981"/>
                  </a:cubicBezTo>
                  <a:cubicBezTo>
                    <a:pt x="68431" y="44321"/>
                    <a:pt x="46947" y="23327"/>
                    <a:pt x="20688" y="23327"/>
                  </a:cubicBezTo>
                  <a:lnTo>
                    <a:pt x="20688" y="0"/>
                  </a:lnTo>
                  <a:cubicBezTo>
                    <a:pt x="60474" y="0"/>
                    <a:pt x="92302" y="31102"/>
                    <a:pt x="92302" y="69981"/>
                  </a:cubicBezTo>
                  <a:cubicBezTo>
                    <a:pt x="92302" y="108859"/>
                    <a:pt x="60474" y="139962"/>
                    <a:pt x="20688" y="139962"/>
                  </a:cubicBezTo>
                  <a:close/>
                  <a:moveTo>
                    <a:pt x="1273125" y="80867"/>
                  </a:moveTo>
                  <a:lnTo>
                    <a:pt x="1273125" y="57540"/>
                  </a:lnTo>
                  <a:lnTo>
                    <a:pt x="1129898" y="57540"/>
                  </a:lnTo>
                  <a:lnTo>
                    <a:pt x="1129898" y="80867"/>
                  </a:lnTo>
                  <a:lnTo>
                    <a:pt x="1273125" y="80867"/>
                  </a:lnTo>
                  <a:close/>
                  <a:moveTo>
                    <a:pt x="1201511" y="2345148"/>
                  </a:moveTo>
                  <a:cubicBezTo>
                    <a:pt x="1241297" y="2345148"/>
                    <a:pt x="1273125" y="2314045"/>
                    <a:pt x="1273125" y="2275167"/>
                  </a:cubicBezTo>
                  <a:lnTo>
                    <a:pt x="1249254" y="2275167"/>
                  </a:lnTo>
                  <a:cubicBezTo>
                    <a:pt x="1249254" y="2300827"/>
                    <a:pt x="1227770" y="2321821"/>
                    <a:pt x="1201511" y="2321821"/>
                  </a:cubicBezTo>
                  <a:cubicBezTo>
                    <a:pt x="1175253" y="2321821"/>
                    <a:pt x="1153769" y="2300827"/>
                    <a:pt x="1153769" y="2275167"/>
                  </a:cubicBezTo>
                  <a:lnTo>
                    <a:pt x="1129898" y="2275167"/>
                  </a:lnTo>
                  <a:cubicBezTo>
                    <a:pt x="1129898" y="2313268"/>
                    <a:pt x="1161726" y="2345148"/>
                    <a:pt x="1201511" y="2345148"/>
                  </a:cubicBezTo>
                  <a:close/>
                  <a:moveTo>
                    <a:pt x="592799" y="1748753"/>
                  </a:moveTo>
                  <a:cubicBezTo>
                    <a:pt x="592799" y="1787631"/>
                    <a:pt x="624627" y="1818734"/>
                    <a:pt x="664412" y="1818734"/>
                  </a:cubicBezTo>
                  <a:lnTo>
                    <a:pt x="664412" y="1795407"/>
                  </a:lnTo>
                  <a:cubicBezTo>
                    <a:pt x="638154" y="1795407"/>
                    <a:pt x="616670" y="1774412"/>
                    <a:pt x="616670" y="1748753"/>
                  </a:cubicBezTo>
                  <a:cubicBezTo>
                    <a:pt x="616670" y="1723093"/>
                    <a:pt x="638154" y="1702098"/>
                    <a:pt x="664412" y="1702098"/>
                  </a:cubicBezTo>
                  <a:lnTo>
                    <a:pt x="664412" y="1678771"/>
                  </a:lnTo>
                  <a:cubicBezTo>
                    <a:pt x="625423" y="1678771"/>
                    <a:pt x="592799" y="1710652"/>
                    <a:pt x="592799" y="1748753"/>
                  </a:cubicBezTo>
                  <a:close/>
                  <a:moveTo>
                    <a:pt x="101054" y="1245665"/>
                  </a:moveTo>
                  <a:lnTo>
                    <a:pt x="117764" y="1228559"/>
                  </a:lnTo>
                  <a:lnTo>
                    <a:pt x="16710" y="1129808"/>
                  </a:lnTo>
                  <a:lnTo>
                    <a:pt x="0" y="1146137"/>
                  </a:lnTo>
                  <a:lnTo>
                    <a:pt x="101054" y="1245665"/>
                  </a:lnTo>
                  <a:close/>
                  <a:moveTo>
                    <a:pt x="2418937" y="644604"/>
                  </a:moveTo>
                  <a:lnTo>
                    <a:pt x="2418937" y="621277"/>
                  </a:lnTo>
                  <a:lnTo>
                    <a:pt x="2275710" y="621277"/>
                  </a:lnTo>
                  <a:lnTo>
                    <a:pt x="2275710" y="644604"/>
                  </a:lnTo>
                  <a:lnTo>
                    <a:pt x="2418937" y="644604"/>
                  </a:lnTo>
                  <a:close/>
                  <a:moveTo>
                    <a:pt x="2311517" y="1192013"/>
                  </a:moveTo>
                  <a:cubicBezTo>
                    <a:pt x="2311517" y="1230892"/>
                    <a:pt x="2343345" y="1261994"/>
                    <a:pt x="2383130" y="1261994"/>
                  </a:cubicBezTo>
                  <a:lnTo>
                    <a:pt x="2383130" y="1238667"/>
                  </a:lnTo>
                  <a:cubicBezTo>
                    <a:pt x="2356872" y="1238667"/>
                    <a:pt x="2335388" y="1217673"/>
                    <a:pt x="2335388" y="1192013"/>
                  </a:cubicBezTo>
                  <a:cubicBezTo>
                    <a:pt x="2335388" y="1166353"/>
                    <a:pt x="2356872" y="1145359"/>
                    <a:pt x="2383130" y="1145359"/>
                  </a:cubicBezTo>
                  <a:lnTo>
                    <a:pt x="2383130" y="1122032"/>
                  </a:lnTo>
                  <a:cubicBezTo>
                    <a:pt x="2344141" y="1122032"/>
                    <a:pt x="2311517" y="1153135"/>
                    <a:pt x="2311517" y="1192013"/>
                  </a:cubicBezTo>
                  <a:close/>
                  <a:moveTo>
                    <a:pt x="1235727" y="630608"/>
                  </a:moveTo>
                  <a:cubicBezTo>
                    <a:pt x="1235727" y="591730"/>
                    <a:pt x="1203899" y="560627"/>
                    <a:pt x="1164113" y="560627"/>
                  </a:cubicBezTo>
                  <a:lnTo>
                    <a:pt x="1164113" y="583954"/>
                  </a:lnTo>
                  <a:cubicBezTo>
                    <a:pt x="1190372" y="583954"/>
                    <a:pt x="1211856" y="604948"/>
                    <a:pt x="1211856" y="630608"/>
                  </a:cubicBezTo>
                  <a:cubicBezTo>
                    <a:pt x="1211856" y="656268"/>
                    <a:pt x="1190372" y="677262"/>
                    <a:pt x="1164113" y="677262"/>
                  </a:cubicBezTo>
                  <a:lnTo>
                    <a:pt x="1164113" y="700589"/>
                  </a:lnTo>
                  <a:cubicBezTo>
                    <a:pt x="1203899" y="700589"/>
                    <a:pt x="1235727" y="668709"/>
                    <a:pt x="1235727" y="630608"/>
                  </a:cubicBezTo>
                  <a:close/>
                  <a:moveTo>
                    <a:pt x="639745" y="559072"/>
                  </a:moveTo>
                  <a:lnTo>
                    <a:pt x="615874" y="559072"/>
                  </a:lnTo>
                  <a:lnTo>
                    <a:pt x="615874" y="699034"/>
                  </a:lnTo>
                  <a:lnTo>
                    <a:pt x="639745" y="699034"/>
                  </a:lnTo>
                  <a:lnTo>
                    <a:pt x="639745" y="559072"/>
                  </a:lnTo>
                  <a:close/>
                  <a:moveTo>
                    <a:pt x="1272329" y="1201344"/>
                  </a:moveTo>
                  <a:lnTo>
                    <a:pt x="1272329" y="1178017"/>
                  </a:lnTo>
                  <a:lnTo>
                    <a:pt x="1129103" y="1178017"/>
                  </a:lnTo>
                  <a:lnTo>
                    <a:pt x="1129103" y="1201344"/>
                  </a:lnTo>
                  <a:lnTo>
                    <a:pt x="1272329" y="1201344"/>
                  </a:lnTo>
                  <a:close/>
                  <a:moveTo>
                    <a:pt x="2418937" y="2320266"/>
                  </a:moveTo>
                  <a:lnTo>
                    <a:pt x="2418937" y="2296939"/>
                  </a:lnTo>
                  <a:lnTo>
                    <a:pt x="2275710" y="2296939"/>
                  </a:lnTo>
                  <a:lnTo>
                    <a:pt x="2275710" y="2320266"/>
                  </a:lnTo>
                  <a:lnTo>
                    <a:pt x="2418937" y="2320266"/>
                  </a:lnTo>
                  <a:close/>
                </a:path>
              </a:pathLst>
            </a:custGeom>
            <a:solidFill>
              <a:srgbClr val="383838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214840" y="209944"/>
              <a:ext cx="2423711" cy="2379361"/>
            </a:xfrm>
            <a:custGeom>
              <a:avLst/>
              <a:gdLst/>
              <a:ahLst/>
              <a:cxnLst/>
              <a:rect l="l" t="t" r="r" b="b"/>
              <a:pathLst>
                <a:path w="2423711" h="2379361">
                  <a:moveTo>
                    <a:pt x="2376764" y="1820289"/>
                  </a:moveTo>
                  <a:lnTo>
                    <a:pt x="2352893" y="1820289"/>
                  </a:lnTo>
                  <a:lnTo>
                    <a:pt x="2352893" y="1680326"/>
                  </a:lnTo>
                  <a:lnTo>
                    <a:pt x="2376764" y="1680326"/>
                  </a:lnTo>
                  <a:lnTo>
                    <a:pt x="2376764" y="1820289"/>
                  </a:lnTo>
                  <a:close/>
                  <a:moveTo>
                    <a:pt x="657250" y="0"/>
                  </a:moveTo>
                  <a:lnTo>
                    <a:pt x="633379" y="0"/>
                  </a:lnTo>
                  <a:lnTo>
                    <a:pt x="633379" y="139962"/>
                  </a:lnTo>
                  <a:lnTo>
                    <a:pt x="657250" y="139962"/>
                  </a:lnTo>
                  <a:lnTo>
                    <a:pt x="657250" y="0"/>
                  </a:lnTo>
                  <a:close/>
                  <a:moveTo>
                    <a:pt x="33419" y="690481"/>
                  </a:moveTo>
                  <a:lnTo>
                    <a:pt x="16710" y="674152"/>
                  </a:lnTo>
                  <a:lnTo>
                    <a:pt x="117764" y="575401"/>
                  </a:lnTo>
                  <a:lnTo>
                    <a:pt x="134474" y="591730"/>
                  </a:lnTo>
                  <a:lnTo>
                    <a:pt x="33419" y="690481"/>
                  </a:lnTo>
                  <a:close/>
                  <a:moveTo>
                    <a:pt x="1729858" y="27992"/>
                  </a:moveTo>
                  <a:lnTo>
                    <a:pt x="1746567" y="11663"/>
                  </a:lnTo>
                  <a:lnTo>
                    <a:pt x="1847622" y="110414"/>
                  </a:lnTo>
                  <a:lnTo>
                    <a:pt x="1830912" y="126743"/>
                  </a:lnTo>
                  <a:lnTo>
                    <a:pt x="1729858" y="27992"/>
                  </a:lnTo>
                  <a:close/>
                  <a:moveTo>
                    <a:pt x="1863536" y="664821"/>
                  </a:moveTo>
                  <a:lnTo>
                    <a:pt x="1839665" y="664821"/>
                  </a:lnTo>
                  <a:cubicBezTo>
                    <a:pt x="1839665" y="639161"/>
                    <a:pt x="1818181" y="618167"/>
                    <a:pt x="1791923" y="618167"/>
                  </a:cubicBezTo>
                  <a:cubicBezTo>
                    <a:pt x="1765664" y="618167"/>
                    <a:pt x="1744180" y="639161"/>
                    <a:pt x="1744180" y="664821"/>
                  </a:cubicBezTo>
                  <a:lnTo>
                    <a:pt x="1720309" y="664821"/>
                  </a:lnTo>
                  <a:cubicBezTo>
                    <a:pt x="1720309" y="625943"/>
                    <a:pt x="1752137" y="594840"/>
                    <a:pt x="1791923" y="594840"/>
                  </a:cubicBezTo>
                  <a:cubicBezTo>
                    <a:pt x="1830912" y="594840"/>
                    <a:pt x="1863536" y="626720"/>
                    <a:pt x="1863536" y="664821"/>
                  </a:cubicBezTo>
                  <a:close/>
                  <a:moveTo>
                    <a:pt x="1180823" y="1812513"/>
                  </a:moveTo>
                  <a:lnTo>
                    <a:pt x="1164113" y="1796184"/>
                  </a:lnTo>
                  <a:lnTo>
                    <a:pt x="1265167" y="1697433"/>
                  </a:lnTo>
                  <a:lnTo>
                    <a:pt x="1281877" y="1713762"/>
                  </a:lnTo>
                  <a:lnTo>
                    <a:pt x="1180823" y="1812513"/>
                  </a:lnTo>
                  <a:close/>
                  <a:moveTo>
                    <a:pt x="82753" y="1819511"/>
                  </a:moveTo>
                  <a:lnTo>
                    <a:pt x="58882" y="1819511"/>
                  </a:lnTo>
                  <a:lnTo>
                    <a:pt x="58882" y="1679549"/>
                  </a:lnTo>
                  <a:lnTo>
                    <a:pt x="82753" y="1679549"/>
                  </a:lnTo>
                  <a:lnTo>
                    <a:pt x="82753" y="1819511"/>
                  </a:lnTo>
                  <a:close/>
                  <a:moveTo>
                    <a:pt x="1803062" y="2379361"/>
                  </a:moveTo>
                  <a:lnTo>
                    <a:pt x="1779191" y="2379361"/>
                  </a:lnTo>
                  <a:lnTo>
                    <a:pt x="1779191" y="2239399"/>
                  </a:lnTo>
                  <a:lnTo>
                    <a:pt x="1803062" y="2239399"/>
                  </a:lnTo>
                  <a:lnTo>
                    <a:pt x="1803062" y="2379361"/>
                  </a:lnTo>
                  <a:close/>
                  <a:moveTo>
                    <a:pt x="143226" y="2344370"/>
                  </a:moveTo>
                  <a:lnTo>
                    <a:pt x="119355" y="2344370"/>
                  </a:lnTo>
                  <a:cubicBezTo>
                    <a:pt x="119355" y="2318711"/>
                    <a:pt x="97871" y="2297716"/>
                    <a:pt x="71613" y="2297716"/>
                  </a:cubicBezTo>
                  <a:cubicBezTo>
                    <a:pt x="45355" y="2297716"/>
                    <a:pt x="23871" y="2318711"/>
                    <a:pt x="23871" y="2344370"/>
                  </a:cubicBezTo>
                  <a:lnTo>
                    <a:pt x="0" y="2344370"/>
                  </a:lnTo>
                  <a:cubicBezTo>
                    <a:pt x="0" y="2305492"/>
                    <a:pt x="31828" y="2274389"/>
                    <a:pt x="71613" y="2274389"/>
                  </a:cubicBezTo>
                  <a:cubicBezTo>
                    <a:pt x="111398" y="2274389"/>
                    <a:pt x="143226" y="2305492"/>
                    <a:pt x="143226" y="2344370"/>
                  </a:cubicBezTo>
                  <a:close/>
                  <a:moveTo>
                    <a:pt x="2322656" y="127521"/>
                  </a:moveTo>
                  <a:lnTo>
                    <a:pt x="2305946" y="111192"/>
                  </a:lnTo>
                  <a:lnTo>
                    <a:pt x="2407001" y="12441"/>
                  </a:lnTo>
                  <a:lnTo>
                    <a:pt x="2423710" y="28770"/>
                  </a:lnTo>
                  <a:lnTo>
                    <a:pt x="2322656" y="127521"/>
                  </a:lnTo>
                  <a:close/>
                  <a:moveTo>
                    <a:pt x="601551" y="2370030"/>
                  </a:moveTo>
                  <a:lnTo>
                    <a:pt x="584841" y="2353701"/>
                  </a:lnTo>
                  <a:lnTo>
                    <a:pt x="685896" y="2254950"/>
                  </a:lnTo>
                  <a:lnTo>
                    <a:pt x="702605" y="2271279"/>
                  </a:lnTo>
                  <a:lnTo>
                    <a:pt x="601551" y="2370030"/>
                  </a:lnTo>
                  <a:close/>
                  <a:moveTo>
                    <a:pt x="1746567" y="1249553"/>
                  </a:moveTo>
                  <a:lnTo>
                    <a:pt x="1729858" y="1233224"/>
                  </a:lnTo>
                  <a:lnTo>
                    <a:pt x="1830912" y="1134473"/>
                  </a:lnTo>
                  <a:lnTo>
                    <a:pt x="1847622" y="1150802"/>
                  </a:lnTo>
                  <a:lnTo>
                    <a:pt x="1746567" y="1249553"/>
                  </a:lnTo>
                  <a:close/>
                  <a:moveTo>
                    <a:pt x="573701" y="1154690"/>
                  </a:moveTo>
                  <a:lnTo>
                    <a:pt x="597573" y="1154690"/>
                  </a:lnTo>
                  <a:cubicBezTo>
                    <a:pt x="597573" y="1180350"/>
                    <a:pt x="619056" y="1201344"/>
                    <a:pt x="645315" y="1201344"/>
                  </a:cubicBezTo>
                  <a:cubicBezTo>
                    <a:pt x="671573" y="1201344"/>
                    <a:pt x="693057" y="1180350"/>
                    <a:pt x="693057" y="1154690"/>
                  </a:cubicBezTo>
                  <a:lnTo>
                    <a:pt x="716928" y="1154690"/>
                  </a:lnTo>
                  <a:cubicBezTo>
                    <a:pt x="716928" y="1193568"/>
                    <a:pt x="685100" y="1224671"/>
                    <a:pt x="645315" y="1224671"/>
                  </a:cubicBezTo>
                  <a:cubicBezTo>
                    <a:pt x="606325" y="1224671"/>
                    <a:pt x="573701" y="1193568"/>
                    <a:pt x="573701" y="1154690"/>
                  </a:cubicBezTo>
                  <a:close/>
                  <a:moveTo>
                    <a:pt x="1863536" y="1783743"/>
                  </a:moveTo>
                  <a:lnTo>
                    <a:pt x="1839665" y="1783743"/>
                  </a:lnTo>
                  <a:cubicBezTo>
                    <a:pt x="1839665" y="1758083"/>
                    <a:pt x="1818181" y="1737089"/>
                    <a:pt x="1791923" y="1737089"/>
                  </a:cubicBezTo>
                  <a:cubicBezTo>
                    <a:pt x="1765664" y="1737089"/>
                    <a:pt x="1744180" y="1758083"/>
                    <a:pt x="1744180" y="1783743"/>
                  </a:cubicBezTo>
                  <a:lnTo>
                    <a:pt x="1720309" y="1783743"/>
                  </a:lnTo>
                  <a:cubicBezTo>
                    <a:pt x="1720309" y="1744865"/>
                    <a:pt x="1752137" y="1713762"/>
                    <a:pt x="1791923" y="1713762"/>
                  </a:cubicBezTo>
                  <a:cubicBezTo>
                    <a:pt x="1831708" y="1713762"/>
                    <a:pt x="1863536" y="1745642"/>
                    <a:pt x="1863536" y="1783743"/>
                  </a:cubicBezTo>
                  <a:close/>
                </a:path>
              </a:pathLst>
            </a:custGeom>
            <a:solidFill>
              <a:srgbClr val="FF4054"/>
            </a:solid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E87884270C5B44995410D1C541F4998" ma:contentTypeVersion="16" ma:contentTypeDescription="Crear nuevo documento." ma:contentTypeScope="" ma:versionID="2e286e586cf5ed9dba4cabb1338a5d85">
  <xsd:schema xmlns:xsd="http://www.w3.org/2001/XMLSchema" xmlns:xs="http://www.w3.org/2001/XMLSchema" xmlns:p="http://schemas.microsoft.com/office/2006/metadata/properties" xmlns:ns2="b66bc505-762f-47f8-ba8c-44eeb4fdcad7" xmlns:ns3="787ba547-a87f-4afe-8c87-5434c8d18f3f" targetNamespace="http://schemas.microsoft.com/office/2006/metadata/properties" ma:root="true" ma:fieldsID="a15b68d629f82a9a5e23fc2f3e30937b" ns2:_="" ns3:_="">
    <xsd:import namespace="b66bc505-762f-47f8-ba8c-44eeb4fdcad7"/>
    <xsd:import namespace="787ba547-a87f-4afe-8c87-5434c8d18f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6bc505-762f-47f8-ba8c-44eeb4fdc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0c03f3bb-8cb1-49df-89b6-ea1baf6095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7ba547-a87f-4afe-8c87-5434c8d18f3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ff8e3c2-3b33-4016-a54b-302eac57f46e}" ma:internalName="TaxCatchAll" ma:showField="CatchAllData" ma:web="787ba547-a87f-4afe-8c87-5434c8d18f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66bc505-762f-47f8-ba8c-44eeb4fdcad7">
      <Terms xmlns="http://schemas.microsoft.com/office/infopath/2007/PartnerControls"/>
    </lcf76f155ced4ddcb4097134ff3c332f>
    <TaxCatchAll xmlns="787ba547-a87f-4afe-8c87-5434c8d18f3f" xsi:nil="true"/>
  </documentManagement>
</p:properties>
</file>

<file path=customXml/itemProps1.xml><?xml version="1.0" encoding="utf-8"?>
<ds:datastoreItem xmlns:ds="http://schemas.openxmlformats.org/officeDocument/2006/customXml" ds:itemID="{8D6C19D0-5F33-4B50-92D2-3220677A66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6C062C-16A5-4744-A1F1-0CD7AF981D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6bc505-762f-47f8-ba8c-44eeb4fdcad7"/>
    <ds:schemaRef ds:uri="787ba547-a87f-4afe-8c87-5434c8d18f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2014E7-D863-4EFC-BECA-6EBE97448C26}">
  <ds:schemaRefs>
    <ds:schemaRef ds:uri="http://schemas.microsoft.com/office/2006/metadata/properties"/>
    <ds:schemaRef ds:uri="http://schemas.microsoft.com/office/infopath/2007/PartnerControls"/>
    <ds:schemaRef ds:uri="b66bc505-762f-47f8-ba8c-44eeb4fdcad7"/>
    <ds:schemaRef ds:uri="787ba547-a87f-4afe-8c87-5434c8d18f3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1049</Words>
  <Application>Microsoft Office PowerPoint</Application>
  <PresentationFormat>Personalizado</PresentationFormat>
  <Paragraphs>113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Inter</vt:lpstr>
      <vt:lpstr>Calibri</vt:lpstr>
      <vt:lpstr>Inter Bold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Resumen procedimiento Smart</dc:title>
  <dc:creator>Helene.vietti</dc:creator>
  <cp:lastModifiedBy>Hélène Vietti</cp:lastModifiedBy>
  <cp:revision>2</cp:revision>
  <dcterms:created xsi:type="dcterms:W3CDTF">2006-08-16T00:00:00Z</dcterms:created>
  <dcterms:modified xsi:type="dcterms:W3CDTF">2022-06-01T10:07:58Z</dcterms:modified>
  <dc:identifier>DAEDbT4sCIM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0x0101003E87884270C5B44995410D1C541F4998</vt:lpwstr>
  </property>
  <property fmtid="{D5CDD505-2E9C-101B-9397-08002B2CF9AE}" pid="3" name="MediaServiceImageTags">
    <vt:lpwstr/>
  </property>
</Properties>
</file>